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BE1"/>
          </a:solidFill>
        </a:fill>
      </a:tcStyle>
    </a:wholeTbl>
    <a:band2H>
      <a:tcTxStyle b="def" i="def"/>
      <a:tcStyle>
        <a:tcBdr/>
        <a:fill>
          <a:solidFill>
            <a:srgbClr val="E7EE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CCC"/>
          </a:solidFill>
        </a:fill>
      </a:tcStyle>
    </a:wholeTbl>
    <a:band2H>
      <a:tcTxStyle b="def" i="def"/>
      <a:tcStyle>
        <a:tcBdr/>
        <a:fill>
          <a:solidFill>
            <a:srgbClr val="F4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0DA"/>
          </a:solidFill>
        </a:fill>
      </a:tcStyle>
    </a:wholeTbl>
    <a:band2H>
      <a:tcTxStyle b="def" i="def"/>
      <a:tcStyle>
        <a:tcBdr/>
        <a:fill>
          <a:solidFill>
            <a:srgbClr val="E8E9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Trebuchet MS"/>
      </a:defRPr>
    </a:lvl1pPr>
    <a:lvl2pPr indent="228600" latinLnBrk="0">
      <a:defRPr sz="1200">
        <a:latin typeface="+mj-lt"/>
        <a:ea typeface="+mj-ea"/>
        <a:cs typeface="+mj-cs"/>
        <a:sym typeface="Trebuchet MS"/>
      </a:defRPr>
    </a:lvl2pPr>
    <a:lvl3pPr indent="457200" latinLnBrk="0">
      <a:defRPr sz="1200">
        <a:latin typeface="+mj-lt"/>
        <a:ea typeface="+mj-ea"/>
        <a:cs typeface="+mj-cs"/>
        <a:sym typeface="Trebuchet MS"/>
      </a:defRPr>
    </a:lvl3pPr>
    <a:lvl4pPr indent="685800" latinLnBrk="0">
      <a:defRPr sz="1200">
        <a:latin typeface="+mj-lt"/>
        <a:ea typeface="+mj-ea"/>
        <a:cs typeface="+mj-cs"/>
        <a:sym typeface="Trebuchet MS"/>
      </a:defRPr>
    </a:lvl4pPr>
    <a:lvl5pPr indent="914400" latinLnBrk="0">
      <a:defRPr sz="1200">
        <a:latin typeface="+mj-lt"/>
        <a:ea typeface="+mj-ea"/>
        <a:cs typeface="+mj-cs"/>
        <a:sym typeface="Trebuchet MS"/>
      </a:defRPr>
    </a:lvl5pPr>
    <a:lvl6pPr indent="1143000" latinLnBrk="0">
      <a:defRPr sz="1200">
        <a:latin typeface="+mj-lt"/>
        <a:ea typeface="+mj-ea"/>
        <a:cs typeface="+mj-cs"/>
        <a:sym typeface="Trebuchet MS"/>
      </a:defRPr>
    </a:lvl6pPr>
    <a:lvl7pPr indent="1371600" latinLnBrk="0">
      <a:defRPr sz="1200">
        <a:latin typeface="+mj-lt"/>
        <a:ea typeface="+mj-ea"/>
        <a:cs typeface="+mj-cs"/>
        <a:sym typeface="Trebuchet MS"/>
      </a:defRPr>
    </a:lvl7pPr>
    <a:lvl8pPr indent="1600200" latinLnBrk="0">
      <a:defRPr sz="1200">
        <a:latin typeface="+mj-lt"/>
        <a:ea typeface="+mj-ea"/>
        <a:cs typeface="+mj-cs"/>
        <a:sym typeface="Trebuchet MS"/>
      </a:defRPr>
    </a:lvl8pPr>
    <a:lvl9pPr indent="1828800" latinLnBrk="0">
      <a:defRPr sz="1200"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bg>
      <p:bgPr>
        <a:gradFill flip="none" rotWithShape="1">
          <a:gsLst>
            <a:gs pos="0">
              <a:srgbClr val="FFFFFF"/>
            </a:gs>
            <a:gs pos="100000">
              <a:srgbClr val="9E9E9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Straight Connector 8"/>
          <p:cNvSpPr/>
          <p:nvPr/>
        </p:nvSpPr>
        <p:spPr>
          <a:xfrm flipV="1">
            <a:off x="2666364" y="634"/>
            <a:ext cx="1" cy="6858001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Title Text"/>
          <p:cNvSpPr/>
          <p:nvPr>
            <p:ph type="title"/>
          </p:nvPr>
        </p:nvSpPr>
        <p:spPr>
          <a:xfrm>
            <a:off x="3366868" y="533400"/>
            <a:ext cx="5105401" cy="2868168"/>
          </a:xfrm>
          <a:prstGeom prst="rect">
            <a:avLst/>
          </a:prstGeom>
        </p:spPr>
        <p:txBody>
          <a:bodyPr/>
          <a:lstStyle>
            <a:lvl1pPr algn="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/>
          <p:nvPr>
            <p:ph type="body" sz="quarter" idx="1"/>
          </p:nvPr>
        </p:nvSpPr>
        <p:spPr>
          <a:xfrm>
            <a:off x="3354442" y="3539864"/>
            <a:ext cx="5114779" cy="110124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457200" algn="r"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914400" algn="r"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1371600" algn="r"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828800" algn="r"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/>
          <p:nvPr>
            <p:ph type="sldNum" sz="quarter" idx="2"/>
          </p:nvPr>
        </p:nvSpPr>
        <p:spPr>
          <a:xfrm>
            <a:off x="8309998" y="6632447"/>
            <a:ext cx="159223" cy="152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/>
          <p:nvPr>
            <p:ph type="title"/>
          </p:nvPr>
        </p:nvSpPr>
        <p:spPr>
          <a:xfrm>
            <a:off x="457200" y="320040"/>
            <a:ext cx="72390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Body Level One…"/>
          <p:cNvSpPr/>
          <p:nvPr>
            <p:ph type="body" idx="1"/>
          </p:nvPr>
        </p:nvSpPr>
        <p:spPr>
          <a:xfrm>
            <a:off x="457200" y="1609416"/>
            <a:ext cx="7239000" cy="484632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/>
          <p:nvPr>
            <p:ph type="title"/>
          </p:nvPr>
        </p:nvSpPr>
        <p:spPr>
          <a:xfrm>
            <a:off x="6553200" y="274954"/>
            <a:ext cx="1524000" cy="5851526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106" name="Body Level One…"/>
          <p:cNvSpPr/>
          <p:nvPr>
            <p:ph type="body" idx="1"/>
          </p:nvPr>
        </p:nvSpPr>
        <p:spPr>
          <a:xfrm>
            <a:off x="457200" y="274642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/>
          <p:nvPr>
            <p:ph type="sldNum" sz="quarter" idx="2"/>
          </p:nvPr>
        </p:nvSpPr>
        <p:spPr>
          <a:xfrm>
            <a:off x="6683610" y="6629400"/>
            <a:ext cx="159223" cy="152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/>
          <p:nvPr>
            <p:ph type="title"/>
          </p:nvPr>
        </p:nvSpPr>
        <p:spPr>
          <a:xfrm>
            <a:off x="422030" y="1371600"/>
            <a:ext cx="8229601" cy="1828800"/>
          </a:xfrm>
          <a:prstGeom prst="rect">
            <a:avLst/>
          </a:prstGeom>
        </p:spPr>
        <p:txBody>
          <a:bodyPr/>
          <a:lstStyle>
            <a:lvl1pPr algn="ctr">
              <a:defRPr sz="4800">
                <a:ln>
                  <a:noFill/>
                </a:ln>
                <a:solidFill>
                  <a:srgbClr val="E8D38A"/>
                </a:solidFill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" name="Body Level One…"/>
          <p:cNvSpPr/>
          <p:nvPr>
            <p:ph type="body" sz="quarter" idx="1"/>
          </p:nvPr>
        </p:nvSpPr>
        <p:spPr>
          <a:xfrm>
            <a:off x="1371600" y="3331698"/>
            <a:ext cx="6400800" cy="17526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457200" algn="ctr">
              <a:buClrTx/>
              <a:buSz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14400" algn="ctr">
              <a:buClrTx/>
              <a:buSz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371600" algn="ctr">
              <a:buClrTx/>
              <a:buSz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828800" algn="ctr">
              <a:buClrTx/>
              <a:buSz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cap="none" sz="4100">
                <a:ln>
                  <a:noFill/>
                </a:ln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>
            <a:lvl1pPr marL="548640" indent="-411480">
              <a:buClr>
                <a:srgbClr val="F9F9F9"/>
              </a:buClr>
              <a:buSzPct val="65000"/>
              <a:buChar char="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924" indent="-330708">
              <a:buClr>
                <a:srgbClr val="F9F9F9"/>
              </a:buClr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96201" indent="-290945">
              <a:buClr>
                <a:srgbClr val="F9F9F9"/>
              </a:buClr>
              <a:buSzPct val="95000"/>
              <a:buChar char="▫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26463" indent="-256032">
              <a:buClr>
                <a:srgbClr val="F9F9F9"/>
              </a:buClr>
              <a:buSzPct val="100000"/>
              <a:buChar char="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18488" indent="-256032">
              <a:buClr>
                <a:srgbClr val="F9F9F9"/>
              </a:buClr>
              <a:buSzPct val="100000"/>
              <a:buChar char="◾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Text"/>
          <p:cNvSpPr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/>
          <a:lstStyle>
            <a:lvl1pPr>
              <a:defRPr cap="none" sz="4800">
                <a:ln>
                  <a:noFill/>
                </a:ln>
                <a:solidFill>
                  <a:srgbClr val="DCC678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/>
          <p:nvPr>
            <p:ph type="body" sz="quarter" idx="1"/>
          </p:nvPr>
        </p:nvSpPr>
        <p:spPr>
          <a:xfrm>
            <a:off x="1600200" y="2507786"/>
            <a:ext cx="7086600" cy="15097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585216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05255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170431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62455">
              <a:spcBef>
                <a:spcPts val="400"/>
              </a:spcBef>
              <a:buClrTx/>
              <a:buSz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cap="none" sz="4100">
                <a:ln>
                  <a:noFill/>
                </a:ln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2" name="Body Level One…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548640" indent="-411480">
              <a:buClr>
                <a:srgbClr val="F9F9F9"/>
              </a:buClr>
              <a:buSzPct val="65000"/>
              <a:buChar char=""/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92302" indent="-307086">
              <a:buClr>
                <a:srgbClr val="F9F9F9"/>
              </a:buClr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02436" indent="-297180">
              <a:buClr>
                <a:srgbClr val="F9F9F9"/>
              </a:buClr>
              <a:buSzPct val="95000"/>
              <a:buChar char="▫"/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34591" indent="-264160">
              <a:buClr>
                <a:srgbClr val="F9F9F9"/>
              </a:buClr>
              <a:buSzPct val="100000"/>
              <a:buChar char=""/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26616" indent="-264160">
              <a:buClr>
                <a:srgbClr val="F9F9F9"/>
              </a:buClr>
              <a:buSzPct val="100000"/>
              <a:buChar char="◾"/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cap="none" sz="4100">
                <a:ln>
                  <a:noFill/>
                </a:ln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/>
          <p:nvPr>
            <p:ph type="body" sz="quarter" idx="1"/>
          </p:nvPr>
        </p:nvSpPr>
        <p:spPr>
          <a:xfrm>
            <a:off x="457200" y="1535112"/>
            <a:ext cx="4040188" cy="75088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585216">
              <a:spcBef>
                <a:spcPts val="500"/>
              </a:spcBef>
              <a:buClrTx/>
              <a:buSz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05255">
              <a:spcBef>
                <a:spcPts val="500"/>
              </a:spcBef>
              <a:buClrTx/>
              <a:buSz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170431">
              <a:spcBef>
                <a:spcPts val="500"/>
              </a:spcBef>
              <a:buClrTx/>
              <a:buSz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62455">
              <a:spcBef>
                <a:spcPts val="500"/>
              </a:spcBef>
              <a:buClrTx/>
              <a:buSz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Text Placeholder 3"/>
          <p:cNvSpPr/>
          <p:nvPr>
            <p:ph type="body" sz="quarter" idx="13"/>
          </p:nvPr>
        </p:nvSpPr>
        <p:spPr>
          <a:xfrm>
            <a:off x="4645025" y="1535112"/>
            <a:ext cx="4041775" cy="750888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53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cap="none" sz="4100">
                <a:ln>
                  <a:noFill/>
                </a:ln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1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0" cap="none" sz="2200">
                <a:ln>
                  <a:noFill/>
                </a:ln>
                <a:solidFill>
                  <a:srgbClr val="F4DB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/>
          <p:nvPr>
            <p:ph type="body" sz="half" idx="1"/>
          </p:nvPr>
        </p:nvSpPr>
        <p:spPr>
          <a:xfrm>
            <a:off x="457200" y="1524000"/>
            <a:ext cx="3008314" cy="46021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585216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05255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170431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62455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/>
          <p:nvPr>
            <p:ph type="title"/>
          </p:nvPr>
        </p:nvSpPr>
        <p:spPr>
          <a:xfrm>
            <a:off x="457200" y="320040"/>
            <a:ext cx="72390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/>
          <p:nvPr>
            <p:ph type="body" idx="1"/>
          </p:nvPr>
        </p:nvSpPr>
        <p:spPr>
          <a:xfrm>
            <a:off x="457200" y="1609416"/>
            <a:ext cx="7239000" cy="484632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/>
          <a:lstStyle>
            <a:lvl1pPr algn="ctr">
              <a:defRPr cap="none" sz="2000">
                <a:ln>
                  <a:noFill/>
                </a:ln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5" name="Picture Placeholder 2"/>
          <p:cNvSpPr/>
          <p:nvPr>
            <p:ph type="pic" sz="half" idx="13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ln w="44450" cap="sq">
            <a:solidFill>
              <a:srgbClr val="FFFFFF"/>
            </a:solidFill>
            <a:miter lim="800000"/>
          </a:ln>
          <a:effectLst>
            <a:outerShdw sx="100000" sy="100000" kx="0" ky="0" algn="b" rotWithShape="0" blurRad="190500" dist="228600" dir="2700000">
              <a:srgbClr val="000000">
                <a:alpha val="25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6" name="Body Level One…"/>
          <p:cNvSpPr/>
          <p:nvPr>
            <p:ph type="body" sz="quarter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924" indent="-330708" algn="ctr">
              <a:spcBef>
                <a:spcPts val="300"/>
              </a:spcBef>
              <a:buClrTx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25295" indent="-320039" algn="ctr">
              <a:spcBef>
                <a:spcPts val="300"/>
              </a:spcBef>
              <a:buClrTx/>
              <a:buSzPct val="95000"/>
              <a:buChar char="▫"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54911" indent="-284480" algn="ctr">
              <a:spcBef>
                <a:spcPts val="300"/>
              </a:spcBef>
              <a:buClrTx/>
              <a:buSzPct val="100000"/>
              <a:buChar char=""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46935" indent="-284479" algn="ctr">
              <a:spcBef>
                <a:spcPts val="300"/>
              </a:spcBef>
              <a:buClrTx/>
              <a:buSzPct val="100000"/>
              <a:buChar char="◾"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cap="none" sz="4100">
                <a:ln>
                  <a:noFill/>
                </a:ln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5" name="Body Level One…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>
            <a:lvl1pPr marL="548640" indent="-411480">
              <a:buClr>
                <a:srgbClr val="F9F9F9"/>
              </a:buClr>
              <a:buSzPct val="65000"/>
              <a:buChar char="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924" indent="-330708">
              <a:buClr>
                <a:srgbClr val="F9F9F9"/>
              </a:buClr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96201" indent="-290945">
              <a:buClr>
                <a:srgbClr val="F9F9F9"/>
              </a:buClr>
              <a:buSzPct val="95000"/>
              <a:buChar char="▫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26463" indent="-256032">
              <a:buClr>
                <a:srgbClr val="F9F9F9"/>
              </a:buClr>
              <a:buSzPct val="100000"/>
              <a:buChar char="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18488" indent="-256032">
              <a:buClr>
                <a:srgbClr val="F9F9F9"/>
              </a:buClr>
              <a:buSzPct val="100000"/>
              <a:buChar char="◾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Text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cap="none" sz="4100">
                <a:ln>
                  <a:noFill/>
                </a:ln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4" name="Body Level One…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548640" indent="-411480">
              <a:buClr>
                <a:srgbClr val="F9F9F9"/>
              </a:buClr>
              <a:buSzPct val="65000"/>
              <a:buChar char="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924" indent="-330708">
              <a:buClr>
                <a:srgbClr val="F9F9F9"/>
              </a:buClr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96201" indent="-290945">
              <a:buClr>
                <a:srgbClr val="F9F9F9"/>
              </a:buClr>
              <a:buSzPct val="95000"/>
              <a:buChar char="▫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26463" indent="-256032">
              <a:buClr>
                <a:srgbClr val="F9F9F9"/>
              </a:buClr>
              <a:buSzPct val="100000"/>
              <a:buChar char="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18488" indent="-256032">
              <a:buClr>
                <a:srgbClr val="F9F9F9"/>
              </a:buClr>
              <a:buSzPct val="100000"/>
              <a:buChar char="◾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/>
          <p:nvPr>
            <p:ph type="title"/>
          </p:nvPr>
        </p:nvSpPr>
        <p:spPr>
          <a:xfrm>
            <a:off x="1066800" y="2821837"/>
            <a:ext cx="6255488" cy="1362076"/>
          </a:xfrm>
          <a:prstGeom prst="rect">
            <a:avLst/>
          </a:prstGeom>
        </p:spPr>
        <p:txBody>
          <a:bodyPr anchor="t"/>
          <a:lstStyle>
            <a:lvl1pPr algn="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/>
          <p:nvPr>
            <p:ph type="body" sz="quarter" idx="1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</p:spPr>
        <p:txBody>
          <a:bodyPr anchor="b"/>
          <a:lstStyle>
            <a:lvl1pPr marL="0" indent="0" algn="r">
              <a:buClrTx/>
              <a:buSzTx/>
              <a:buNone/>
              <a:defRPr sz="2000"/>
            </a:lvl1pPr>
            <a:lvl2pPr marL="0" indent="292608" algn="r">
              <a:buClrTx/>
              <a:buSzTx/>
              <a:buNone/>
              <a:defRPr sz="2000"/>
            </a:lvl2pPr>
            <a:lvl3pPr marL="0" indent="530351" algn="r">
              <a:buClrTx/>
              <a:buSzTx/>
              <a:buNone/>
              <a:defRPr sz="2000"/>
            </a:lvl3pPr>
            <a:lvl4pPr marL="0" indent="777239" algn="r">
              <a:buClrTx/>
              <a:buSzTx/>
              <a:buNone/>
              <a:defRPr sz="2000"/>
            </a:lvl4pPr>
            <a:lvl5pPr marL="0" indent="1051560" algn="r"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/>
          <p:nvPr>
            <p:ph type="sldNum" sz="quarter" idx="2"/>
          </p:nvPr>
        </p:nvSpPr>
        <p:spPr>
          <a:xfrm>
            <a:off x="7163066" y="6631312"/>
            <a:ext cx="159222" cy="152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/>
          <p:nvPr>
            <p:ph type="title"/>
          </p:nvPr>
        </p:nvSpPr>
        <p:spPr>
          <a:xfrm>
            <a:off x="457200" y="320040"/>
            <a:ext cx="7242048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/>
          <p:nvPr>
            <p:ph type="body" sz="half" idx="1"/>
          </p:nvPr>
        </p:nvSpPr>
        <p:spPr>
          <a:xfrm>
            <a:off x="457200" y="1600200"/>
            <a:ext cx="352044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559308" indent="-266700">
              <a:defRPr sz="2800"/>
            </a:lvl2pPr>
            <a:lvl3pPr marL="850391" indent="-320040">
              <a:defRPr sz="2800"/>
            </a:lvl3pPr>
            <a:lvl4pPr marL="1132839" indent="-355600">
              <a:defRPr sz="2800"/>
            </a:lvl4pPr>
            <a:lvl5pPr marL="140716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/>
          <p:nvPr>
            <p:ph type="title"/>
          </p:nvPr>
        </p:nvSpPr>
        <p:spPr>
          <a:xfrm>
            <a:off x="457200" y="320040"/>
            <a:ext cx="7242048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/>
          <p:nvPr>
            <p:ph type="body" sz="quarter" idx="1"/>
          </p:nvPr>
        </p:nvSpPr>
        <p:spPr>
          <a:xfrm>
            <a:off x="457200" y="5867400"/>
            <a:ext cx="3520441" cy="457200"/>
          </a:xfrm>
          <a:prstGeom prst="rect">
            <a:avLst/>
          </a:prstGeom>
          <a:ln>
            <a:solidFill>
              <a:srgbClr val="4F271C"/>
            </a:solidFill>
            <a:round/>
          </a:ln>
        </p:spPr>
        <p:txBody>
          <a:bodyPr anchor="ctr"/>
          <a:lstStyle>
            <a:lvl1pPr marL="0" indent="0" algn="ctr">
              <a:buClrTx/>
              <a:buSzTx/>
              <a:buNone/>
              <a:defRPr b="1" sz="1800">
                <a:solidFill>
                  <a:srgbClr val="4F271C"/>
                </a:solidFill>
              </a:defRPr>
            </a:lvl1pPr>
            <a:lvl2pPr marL="0" indent="292608" algn="ctr">
              <a:buClrTx/>
              <a:buSzTx/>
              <a:buNone/>
              <a:defRPr b="1" sz="1800">
                <a:solidFill>
                  <a:srgbClr val="4F271C"/>
                </a:solidFill>
              </a:defRPr>
            </a:lvl2pPr>
            <a:lvl3pPr marL="0" indent="530351" algn="ctr">
              <a:buClrTx/>
              <a:buSzTx/>
              <a:buNone/>
              <a:defRPr b="1" sz="1800">
                <a:solidFill>
                  <a:srgbClr val="4F271C"/>
                </a:solidFill>
              </a:defRPr>
            </a:lvl3pPr>
            <a:lvl4pPr marL="0" indent="777239" algn="ctr">
              <a:buClrTx/>
              <a:buSzTx/>
              <a:buNone/>
              <a:defRPr b="1" sz="1800">
                <a:solidFill>
                  <a:srgbClr val="4F271C"/>
                </a:solidFill>
              </a:defRPr>
            </a:lvl4pPr>
            <a:lvl5pPr marL="0" indent="1051560" algn="ctr">
              <a:buClrTx/>
              <a:buSzTx/>
              <a:buNone/>
              <a:defRPr b="1" sz="1800">
                <a:solidFill>
                  <a:srgbClr val="4F271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3"/>
          <p:cNvSpPr/>
          <p:nvPr>
            <p:ph type="body" sz="quarter" idx="13"/>
          </p:nvPr>
        </p:nvSpPr>
        <p:spPr>
          <a:xfrm>
            <a:off x="4178808" y="5867400"/>
            <a:ext cx="3520441" cy="457200"/>
          </a:xfrm>
          <a:prstGeom prst="rect">
            <a:avLst/>
          </a:prstGeom>
          <a:ln>
            <a:solidFill>
              <a:srgbClr val="4F271C"/>
            </a:solidFill>
            <a:round/>
          </a:ln>
        </p:spPr>
        <p:txBody>
          <a:bodyPr anchor="ctr"/>
          <a:lstStyle/>
          <a:p>
            <a:pPr marL="0" indent="0" algn="ctr">
              <a:buClrTx/>
              <a:buSzTx/>
              <a:buNone/>
              <a:defRPr b="1" sz="1800">
                <a:solidFill>
                  <a:srgbClr val="4F271C"/>
                </a:solidFill>
              </a:defRPr>
            </a:pPr>
          </a:p>
        </p:txBody>
      </p:sp>
      <p:sp>
        <p:nvSpPr>
          <p:cNvPr id="5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/>
          <p:nvPr>
            <p:ph type="title"/>
          </p:nvPr>
        </p:nvSpPr>
        <p:spPr>
          <a:xfrm>
            <a:off x="457200" y="320040"/>
            <a:ext cx="7242048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/>
          <p:nvPr>
            <p:ph type="title"/>
          </p:nvPr>
        </p:nvSpPr>
        <p:spPr>
          <a:xfrm>
            <a:off x="457200" y="228600"/>
            <a:ext cx="5897880" cy="11734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/>
          <p:nvPr>
            <p:ph type="body" sz="quarter" idx="1"/>
          </p:nvPr>
        </p:nvSpPr>
        <p:spPr>
          <a:xfrm>
            <a:off x="457200" y="1497415"/>
            <a:ext cx="5897880" cy="60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Tx/>
              <a:buSzTx/>
              <a:buNone/>
              <a:defRPr sz="1400"/>
            </a:lvl1pPr>
            <a:lvl2pPr marL="0" indent="292608">
              <a:spcBef>
                <a:spcPts val="0"/>
              </a:spcBef>
              <a:buClrTx/>
              <a:buSzTx/>
              <a:buNone/>
              <a:defRPr sz="1400"/>
            </a:lvl2pPr>
            <a:lvl3pPr marL="0" indent="530351">
              <a:spcBef>
                <a:spcPts val="0"/>
              </a:spcBef>
              <a:buClrTx/>
              <a:buSzTx/>
              <a:buNone/>
              <a:defRPr sz="1400"/>
            </a:lvl3pPr>
            <a:lvl4pPr marL="0" indent="777239">
              <a:spcBef>
                <a:spcPts val="0"/>
              </a:spcBef>
              <a:buClrTx/>
              <a:buSzTx/>
              <a:buNone/>
              <a:defRPr sz="1400"/>
            </a:lvl4pPr>
            <a:lvl5pPr marL="0" indent="1051560">
              <a:spcBef>
                <a:spcPts val="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bg>
      <p:bgPr>
        <a:gradFill flip="none" rotWithShape="1">
          <a:gsLst>
            <a:gs pos="0">
              <a:srgbClr val="977E7A"/>
            </a:gs>
            <a:gs pos="100000">
              <a:srgbClr val="3A130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7"/>
          <p:cNvSpPr/>
          <p:nvPr/>
        </p:nvSpPr>
        <p:spPr>
          <a:xfrm rot="21240000">
            <a:off x="597967" y="1004668"/>
            <a:ext cx="4319529" cy="4312573"/>
          </a:xfrm>
          <a:prstGeom prst="rect">
            <a:avLst/>
          </a:prstGeom>
          <a:solidFill>
            <a:srgbClr val="FAFAFA"/>
          </a:solidFill>
          <a:ln w="3175" cap="rnd">
            <a:solidFill>
              <a:srgbClr val="EAEAEA"/>
            </a:solidFill>
          </a:ln>
          <a:effectLst>
            <a:outerShdw sx="100000" sy="100000" kx="0" ky="0" algn="b" rotWithShape="0" blurRad="25400" dist="127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Rectangle 8"/>
          <p:cNvSpPr/>
          <p:nvPr/>
        </p:nvSpPr>
        <p:spPr>
          <a:xfrm rot="21420000">
            <a:off x="596706" y="998816"/>
            <a:ext cx="4319528" cy="4312573"/>
          </a:xfrm>
          <a:prstGeom prst="rect">
            <a:avLst/>
          </a:prstGeom>
          <a:solidFill>
            <a:srgbClr val="FAFAFA"/>
          </a:solidFill>
          <a:ln w="3175" cap="rnd">
            <a:solidFill>
              <a:srgbClr val="EAEAEA"/>
            </a:solidFill>
          </a:ln>
          <a:effectLst>
            <a:outerShdw sx="100000" sy="100000" kx="0" ky="0" algn="b" rotWithShape="0" blurRad="25400" dist="127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Title Text"/>
          <p:cNvSpPr/>
          <p:nvPr>
            <p:ph type="title"/>
          </p:nvPr>
        </p:nvSpPr>
        <p:spPr>
          <a:xfrm>
            <a:off x="5389098" y="1143000"/>
            <a:ext cx="3429001" cy="2057400"/>
          </a:xfrm>
          <a:prstGeom prst="rect">
            <a:avLst/>
          </a:prstGeom>
        </p:spPr>
        <p:txBody>
          <a:bodyPr/>
          <a:lstStyle>
            <a:lvl1pPr>
              <a:defRPr sz="3000">
                <a:ln w="500">
                  <a:solidFill>
                    <a:srgbClr val="534F45"/>
                  </a:solidFill>
                </a:ln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7" name="Body Level One…"/>
          <p:cNvSpPr/>
          <p:nvPr>
            <p:ph type="body" sz="quarter" idx="1"/>
          </p:nvPr>
        </p:nvSpPr>
        <p:spPr>
          <a:xfrm>
            <a:off x="5389098" y="3283634"/>
            <a:ext cx="3429001" cy="19202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559308" indent="-26670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2pPr>
            <a:lvl3pPr marL="850391" indent="-32004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3pPr>
            <a:lvl4pPr marL="1132839" indent="-35560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4pPr>
            <a:lvl5pPr marL="1407160" indent="-35560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Picture Placeholder 9"/>
          <p:cNvSpPr/>
          <p:nvPr>
            <p:ph type="pic" sz="half" idx="13"/>
          </p:nvPr>
        </p:nvSpPr>
        <p:spPr>
          <a:xfrm>
            <a:off x="663682" y="1041001"/>
            <a:ext cx="4206241" cy="4206242"/>
          </a:xfrm>
          <a:prstGeom prst="rect">
            <a:avLst/>
          </a:prstGeom>
          <a:ln w="107950">
            <a:solidFill>
              <a:srgbClr val="FFFFFF"/>
            </a:solidFill>
            <a:miter lim="800000"/>
          </a:ln>
          <a:effectLst>
            <a:outerShdw sx="100000" sy="100000" kx="0" ky="0" algn="b" rotWithShape="0" blurRad="50800" dist="3810" dir="5400000">
              <a:srgbClr val="000000">
                <a:alpha val="6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DEC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/>
          <p:nvPr>
            <p:ph type="sldNum" sz="quarter" idx="2"/>
          </p:nvPr>
        </p:nvSpPr>
        <p:spPr>
          <a:xfrm>
            <a:off x="6680562" y="6632447"/>
            <a:ext cx="159222" cy="152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100">
                <a:solidFill>
                  <a:srgbClr val="4F27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500">
            <a:solidFill>
              <a:srgbClr val="28110B"/>
            </a:solidFill>
          </a:ln>
          <a:solidFill>
            <a:srgbClr val="F0F3EB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500">
            <a:solidFill>
              <a:srgbClr val="28110B"/>
            </a:solidFill>
          </a:ln>
          <a:solidFill>
            <a:srgbClr val="F0F3EB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500">
            <a:solidFill>
              <a:srgbClr val="28110B"/>
            </a:solidFill>
          </a:ln>
          <a:solidFill>
            <a:srgbClr val="F0F3EB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500">
            <a:solidFill>
              <a:srgbClr val="28110B"/>
            </a:solidFill>
          </a:ln>
          <a:solidFill>
            <a:srgbClr val="F0F3EB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500">
            <a:solidFill>
              <a:srgbClr val="28110B"/>
            </a:solidFill>
          </a:ln>
          <a:solidFill>
            <a:srgbClr val="F0F3EB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500">
            <a:solidFill>
              <a:srgbClr val="28110B"/>
            </a:solidFill>
          </a:ln>
          <a:solidFill>
            <a:srgbClr val="F0F3EB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500">
            <a:solidFill>
              <a:srgbClr val="28110B"/>
            </a:solidFill>
          </a:ln>
          <a:solidFill>
            <a:srgbClr val="F0F3EB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500">
            <a:solidFill>
              <a:srgbClr val="28110B"/>
            </a:solidFill>
          </a:ln>
          <a:solidFill>
            <a:srgbClr val="F0F3EB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500">
            <a:solidFill>
              <a:srgbClr val="28110B"/>
            </a:solidFill>
          </a:ln>
          <a:solidFill>
            <a:srgbClr val="F0F3EB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4F271C"/>
        </a:buClr>
        <a:buSzPct val="73000"/>
        <a:buFontTx/>
        <a:buChar char="⦿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rebuchet MS"/>
        </a:defRPr>
      </a:lvl1pPr>
      <a:lvl2pPr marL="551025" marR="0" indent="-25841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4F271C"/>
        </a:buClr>
        <a:buSzPct val="80000"/>
        <a:buFontTx/>
        <a:buChar char="◼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rebuchet MS"/>
        </a:defRPr>
      </a:lvl2pPr>
      <a:lvl3pPr marL="827531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4F271C"/>
        </a:buClr>
        <a:buSzPct val="60000"/>
        <a:buFontTx/>
        <a:buChar char="○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rebuchet MS"/>
        </a:defRPr>
      </a:lvl3pPr>
      <a:lvl4pPr marL="1074419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4F271C"/>
        </a:buClr>
        <a:buSzPct val="80000"/>
        <a:buFontTx/>
        <a:buChar char="●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rebuchet MS"/>
        </a:defRPr>
      </a:lvl4pPr>
      <a:lvl5pPr marL="138176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4F271C"/>
        </a:buClr>
        <a:buSzPct val="70000"/>
        <a:buFontTx/>
        <a:buChar char="◉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rebuchet MS"/>
        </a:defRPr>
      </a:lvl5pPr>
      <a:lvl6pPr marL="1553463" marR="0" indent="-2641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4F271C"/>
        </a:buClr>
        <a:buSzPct val="80000"/>
        <a:buFontTx/>
        <a:buChar char="●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rebuchet MS"/>
        </a:defRPr>
      </a:lvl6pPr>
      <a:lvl7pPr marL="1787651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4F271C"/>
        </a:buClr>
        <a:buSzPct val="80000"/>
        <a:buFontTx/>
        <a:buChar char="◼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rebuchet MS"/>
        </a:defRPr>
      </a:lvl7pPr>
      <a:lvl8pPr marL="1961388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4F271C"/>
        </a:buClr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rebuchet MS"/>
        </a:defRPr>
      </a:lvl8pPr>
      <a:lvl9pPr marL="221415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4F271C"/>
        </a:buClr>
        <a:buSzPct val="100000"/>
        <a:buFontTx/>
        <a:buChar char="▪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7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4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9602" y="0"/>
            <a:ext cx="1083733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le 1"/>
          <p:cNvSpPr/>
          <p:nvPr>
            <p:ph type="ctrTitle"/>
          </p:nvPr>
        </p:nvSpPr>
        <p:spPr>
          <a:xfrm>
            <a:off x="381000" y="457199"/>
            <a:ext cx="3290668" cy="810770"/>
          </a:xfrm>
          <a:prstGeom prst="rect">
            <a:avLst/>
          </a:prstGeom>
        </p:spPr>
        <p:txBody>
          <a:bodyPr/>
          <a:lstStyle/>
          <a:p>
            <a:pPr/>
            <a:r>
              <a:t>Kinematics</a:t>
            </a:r>
          </a:p>
        </p:txBody>
      </p:sp>
      <p:sp>
        <p:nvSpPr>
          <p:cNvPr id="216" name="Subtitle 2"/>
          <p:cNvSpPr/>
          <p:nvPr>
            <p:ph type="subTitle" sz="quarter" idx="1"/>
          </p:nvPr>
        </p:nvSpPr>
        <p:spPr>
          <a:xfrm>
            <a:off x="533399" y="1295400"/>
            <a:ext cx="3211422" cy="1101248"/>
          </a:xfrm>
          <a:prstGeom prst="rect">
            <a:avLst/>
          </a:prstGeom>
        </p:spPr>
        <p:txBody>
          <a:bodyPr/>
          <a:lstStyle/>
          <a:p>
            <a:pPr/>
            <a:r>
              <a:t>Uniform Circular Motion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2"/>
      <p:bldP build="whole" bldLvl="1" animBg="1" rev="0" advAuto="0" spid="2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/>
          <p:nvPr>
            <p:ph type="title"/>
          </p:nvPr>
        </p:nvSpPr>
        <p:spPr>
          <a:xfrm>
            <a:off x="457200" y="320040"/>
            <a:ext cx="7242048" cy="1143001"/>
          </a:xfrm>
          <a:prstGeom prst="rect">
            <a:avLst/>
          </a:prstGeom>
        </p:spPr>
        <p:txBody>
          <a:bodyPr/>
          <a:lstStyle/>
          <a:p>
            <a:pPr/>
            <a:r>
              <a:t>Uniform Circular Motion</a:t>
            </a:r>
          </a:p>
        </p:txBody>
      </p:sp>
      <p:pic>
        <p:nvPicPr>
          <p:cNvPr id="2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524000"/>
            <a:ext cx="5181600" cy="5145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itle 1"/>
          <p:cNvSpPr/>
          <p:nvPr>
            <p:ph type="title"/>
          </p:nvPr>
        </p:nvSpPr>
        <p:spPr>
          <a:xfrm>
            <a:off x="0" y="0"/>
            <a:ext cx="3352800" cy="1600200"/>
          </a:xfrm>
          <a:prstGeom prst="rect">
            <a:avLst/>
          </a:prstGeom>
        </p:spPr>
        <p:txBody>
          <a:bodyPr/>
          <a:lstStyle>
            <a:lvl1pPr algn="l" defTabSz="822959">
              <a:defRPr sz="3239">
                <a:solidFill>
                  <a:srgbClr val="768D5A"/>
                </a:solidFill>
                <a:effectLst>
                  <a:outerShdw sx="100000" sy="100000" kx="0" ky="0" algn="b" rotWithShape="0" blurRad="102869" dist="9144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Centripetal Acceleration Example</a:t>
            </a:r>
          </a:p>
        </p:txBody>
      </p:sp>
      <p:sp>
        <p:nvSpPr>
          <p:cNvPr id="263" name="Content Placeholder 2"/>
          <p:cNvSpPr/>
          <p:nvPr>
            <p:ph type="body" sz="half" idx="1"/>
          </p:nvPr>
        </p:nvSpPr>
        <p:spPr>
          <a:xfrm>
            <a:off x="4191000" y="0"/>
            <a:ext cx="4953000" cy="3352800"/>
          </a:xfrm>
          <a:prstGeom prst="rect">
            <a:avLst/>
          </a:prstGeom>
        </p:spPr>
        <p:txBody>
          <a:bodyPr/>
          <a:lstStyle/>
          <a:p>
            <a:pPr>
              <a:defRPr b="1" sz="2500"/>
            </a:pPr>
            <a:r>
              <a:t>It takes Josh 30min to ride a bike at a constant velocity for 500m. </a:t>
            </a:r>
          </a:p>
          <a:p>
            <a:pPr>
              <a:defRPr b="1" sz="2500"/>
            </a:pPr>
            <a:r>
              <a:t>If an insect is riding on one of the wheels which have a radius of 0.25m, what is the     	          insect’s centripetal 		        acceleration?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2"/>
      <p:bldP build="p" bldLvl="1" animBg="1" rev="0" advAuto="0" spid="2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Centripetal  Acceleration Example</a:t>
            </a:r>
          </a:p>
        </p:txBody>
      </p:sp>
      <p:sp>
        <p:nvSpPr>
          <p:cNvPr id="266" name="Content Placeholder 2"/>
          <p:cNvSpPr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What is the objective?</a:t>
            </a:r>
          </a:p>
          <a:p>
            <a:pPr/>
          </a:p>
          <a:p>
            <a:pPr/>
          </a:p>
          <a:p>
            <a:pPr/>
            <a:r>
              <a:t>What is given?</a:t>
            </a:r>
          </a:p>
        </p:txBody>
      </p:sp>
      <p:pic>
        <p:nvPicPr>
          <p:cNvPr id="26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2133600"/>
            <a:ext cx="762000" cy="719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3657600"/>
            <a:ext cx="3973997" cy="2595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6" grpId="1"/>
      <p:bldP build="whole" bldLvl="1" animBg="1" rev="0" advAuto="0" spid="267" grpId="2"/>
      <p:bldP build="whole" bldLvl="1" animBg="1" rev="0" advAuto="0" spid="268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Centripetal  Acceleration Example</a:t>
            </a:r>
          </a:p>
        </p:txBody>
      </p:sp>
      <p:sp>
        <p:nvSpPr>
          <p:cNvPr id="271" name="Content Placeholder 2"/>
          <p:cNvSpPr/>
          <p:nvPr>
            <p:ph type="body" idx="1"/>
          </p:nvPr>
        </p:nvSpPr>
        <p:spPr>
          <a:xfrm>
            <a:off x="457200" y="1609416"/>
            <a:ext cx="7239000" cy="3876984"/>
          </a:xfrm>
          <a:prstGeom prst="rect">
            <a:avLst/>
          </a:prstGeom>
        </p:spPr>
        <p:txBody>
          <a:bodyPr/>
          <a:lstStyle/>
          <a:p>
            <a:pPr/>
            <a:r>
              <a:t>What equations are relevant?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Using algebra, we then create a mathematical expression describing this situation:</a:t>
            </a:r>
          </a:p>
        </p:txBody>
      </p:sp>
      <p:pic>
        <p:nvPicPr>
          <p:cNvPr id="27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286000"/>
            <a:ext cx="2827361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2438400"/>
            <a:ext cx="1828800" cy="127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4200" y="4953000"/>
            <a:ext cx="2602676" cy="1671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1" grpId="1"/>
      <p:bldP build="whole" bldLvl="1" animBg="1" rev="0" advAuto="0" spid="272" grpId="2"/>
      <p:bldP build="whole" bldLvl="1" animBg="1" rev="0" advAuto="0" spid="273" grpId="3"/>
      <p:bldP build="whole" bldLvl="1" animBg="1" rev="0" advAuto="0" spid="274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Centripetal  Acceleration Example</a:t>
            </a:r>
          </a:p>
        </p:txBody>
      </p:sp>
      <p:sp>
        <p:nvSpPr>
          <p:cNvPr id="277" name="Content Placeholder 2"/>
          <p:cNvSpPr/>
          <p:nvPr>
            <p:ph type="body" sz="quarter" idx="1"/>
          </p:nvPr>
        </p:nvSpPr>
        <p:spPr>
          <a:xfrm>
            <a:off x="457200" y="1609416"/>
            <a:ext cx="7239000" cy="676585"/>
          </a:xfrm>
          <a:prstGeom prst="rect">
            <a:avLst/>
          </a:prstGeom>
        </p:spPr>
        <p:txBody>
          <a:bodyPr/>
          <a:lstStyle/>
          <a:p>
            <a:pPr/>
            <a:r>
              <a:t>Finally, we can insert the numbers:</a:t>
            </a:r>
          </a:p>
        </p:txBody>
      </p:sp>
      <p:pic>
        <p:nvPicPr>
          <p:cNvPr id="2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48000"/>
            <a:ext cx="2602676" cy="1671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3048000"/>
            <a:ext cx="5139824" cy="160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9800" y="5257800"/>
            <a:ext cx="3800475" cy="100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3"/>
      <p:bldP build="whole" bldLvl="1" animBg="1" rev="0" advAuto="0" spid="278" grpId="2"/>
      <p:bldP build="whole" bldLvl="1" animBg="1" rev="0" advAuto="0" spid="277" grpId="1"/>
      <p:bldP build="whole" bldLvl="1" animBg="1" rev="0" advAuto="0" spid="280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8982" y="0"/>
            <a:ext cx="432603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0866" y="0"/>
            <a:ext cx="432226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3536" y="0"/>
            <a:ext cx="43169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03661" y="0"/>
            <a:ext cx="433667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2"/>
      <p:bldP build="whole" bldLvl="1" animBg="1" rev="0" advAuto="0" spid="285" grpId="4"/>
      <p:bldP build="whole" bldLvl="1" animBg="1" rev="0" advAuto="0" spid="284" grpId="3"/>
      <p:bldP build="whole" bldLvl="1" animBg="1" rev="0" advAuto="0" spid="28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43688"/>
            <a:ext cx="4267200" cy="6770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8400" y="13810"/>
            <a:ext cx="4267199" cy="6830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8400" y="43688"/>
            <a:ext cx="4267200" cy="6770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3"/>
      <p:bldP build="whole" bldLvl="1" animBg="1" rev="0" advAuto="0" spid="288" grpId="2"/>
      <p:bldP build="whole" bldLvl="1" animBg="1" rev="0" advAuto="0" spid="28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Centripetal Force Example</a:t>
            </a:r>
          </a:p>
        </p:txBody>
      </p:sp>
      <p:sp>
        <p:nvSpPr>
          <p:cNvPr id="292" name="Content Placeholder 2"/>
          <p:cNvSpPr/>
          <p:nvPr>
            <p:ph type="body" sz="half" idx="1"/>
          </p:nvPr>
        </p:nvSpPr>
        <p:spPr>
          <a:xfrm>
            <a:off x="381000" y="1609415"/>
            <a:ext cx="7315200" cy="2124386"/>
          </a:xfrm>
          <a:prstGeom prst="rect">
            <a:avLst/>
          </a:prstGeom>
        </p:spPr>
        <p:txBody>
          <a:bodyPr/>
          <a:lstStyle/>
          <a:p>
            <a:pPr/>
            <a:r>
              <a:t>At what maximum speed can a car safely negotiate a horizontal turn with a radius of 51m in dry weather where the coefficient of static friction = 0.95 and in icy weather where the coefficient of static friction = 0.1 ? </a:t>
            </a:r>
          </a:p>
        </p:txBody>
      </p:sp>
      <p:pic>
        <p:nvPicPr>
          <p:cNvPr id="2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181475"/>
            <a:ext cx="4762500" cy="2676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3962400"/>
            <a:ext cx="4426471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2"/>
      <p:bldP build="whole" bldLvl="1" animBg="1" rev="0" advAuto="0" spid="294" grpId="3"/>
      <p:bldP build="whole" bldLvl="1" animBg="1" rev="0" advAuto="0" spid="29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Centripetal Force Example</a:t>
            </a:r>
          </a:p>
        </p:txBody>
      </p:sp>
      <p:sp>
        <p:nvSpPr>
          <p:cNvPr id="297" name="Content Placeholder 2"/>
          <p:cNvSpPr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What are the objectives?</a:t>
            </a:r>
          </a:p>
          <a:p>
            <a:pPr/>
          </a:p>
          <a:p>
            <a:pPr/>
          </a:p>
          <a:p>
            <a:pPr/>
            <a:r>
              <a:t>What is given?</a:t>
            </a:r>
          </a:p>
        </p:txBody>
      </p:sp>
      <p:pic>
        <p:nvPicPr>
          <p:cNvPr id="29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2133600"/>
            <a:ext cx="790575" cy="683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5600" y="2209800"/>
            <a:ext cx="733425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600" y="4038600"/>
            <a:ext cx="22098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4114800"/>
            <a:ext cx="2902655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7800" y="5257800"/>
            <a:ext cx="2162379" cy="52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5"/>
      <p:bldP build="whole" bldLvl="1" animBg="1" rev="0" advAuto="0" spid="302" grpId="6"/>
      <p:bldP build="whole" bldLvl="1" animBg="1" rev="0" advAuto="0" spid="299" grpId="3"/>
      <p:bldP build="p" bldLvl="1" animBg="1" rev="0" advAuto="0" spid="297" grpId="1"/>
      <p:bldP build="whole" bldLvl="1" animBg="1" rev="0" advAuto="0" spid="300" grpId="4"/>
      <p:bldP build="whole" bldLvl="1" animBg="1" rev="0" advAuto="0" spid="29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Centripetal Force Example</a:t>
            </a:r>
          </a:p>
        </p:txBody>
      </p:sp>
      <p:sp>
        <p:nvSpPr>
          <p:cNvPr id="305" name="Content Placeholder 2"/>
          <p:cNvSpPr/>
          <p:nvPr>
            <p:ph type="body" sz="quarter" idx="1"/>
          </p:nvPr>
        </p:nvSpPr>
        <p:spPr>
          <a:xfrm>
            <a:off x="457200" y="1609416"/>
            <a:ext cx="7239000" cy="981385"/>
          </a:xfrm>
          <a:prstGeom prst="rect">
            <a:avLst/>
          </a:prstGeom>
        </p:spPr>
        <p:txBody>
          <a:bodyPr/>
          <a:lstStyle/>
          <a:p>
            <a:pPr/>
            <a:r>
              <a:t>Due to us dealing with forces, drawing a free body diagram can be useful.</a:t>
            </a:r>
          </a:p>
        </p:txBody>
      </p:sp>
      <p:pic>
        <p:nvPicPr>
          <p:cNvPr id="30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558" y="3048000"/>
            <a:ext cx="4060267" cy="3328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429000"/>
            <a:ext cx="4114800" cy="2162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3"/>
      <p:bldP build="whole" bldLvl="1" animBg="1" rev="0" advAuto="0" spid="305" grpId="1"/>
      <p:bldP build="whole" bldLvl="1" animBg="1" rev="0" advAuto="0" spid="30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Circles</a:t>
            </a:r>
          </a:p>
        </p:txBody>
      </p:sp>
      <p:sp>
        <p:nvSpPr>
          <p:cNvPr id="219" name="Content Placeholder 2"/>
          <p:cNvSpPr/>
          <p:nvPr>
            <p:ph type="body" idx="1"/>
          </p:nvPr>
        </p:nvSpPr>
        <p:spPr>
          <a:xfrm>
            <a:off x="152400" y="1600200"/>
            <a:ext cx="8763000" cy="50292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Circle-</a:t>
            </a:r>
            <a:r>
              <a:rPr b="0"/>
              <a:t> A two dimensional symmetrical polygon              with no vertices. Area = </a:t>
            </a:r>
            <a:r>
              <a:rPr b="0"/>
              <a:t>π</a:t>
            </a:r>
            <a:r>
              <a:rPr b="0"/>
              <a:t>r</a:t>
            </a:r>
            <a:r>
              <a:rPr b="0" baseline="30000"/>
              <a:t>2</a:t>
            </a:r>
            <a:endParaRPr b="0" baseline="30000"/>
          </a:p>
          <a:p>
            <a:pPr>
              <a:defRPr b="1"/>
            </a:pPr>
            <a:r>
              <a:t>Sphere- </a:t>
            </a:r>
            <a:r>
              <a:rPr b="0"/>
              <a:t>A three dimensional symmetrical polygon          with no vertices.  Volume = (4/3)</a:t>
            </a:r>
            <a:r>
              <a:rPr b="0"/>
              <a:t>π</a:t>
            </a:r>
            <a:r>
              <a:rPr b="0"/>
              <a:t>r</a:t>
            </a:r>
            <a:r>
              <a:rPr b="0" baseline="30000"/>
              <a:t>3</a:t>
            </a:r>
            <a:endParaRPr baseline="30000"/>
          </a:p>
          <a:p>
            <a:pPr>
              <a:defRPr b="1"/>
            </a:pPr>
            <a:r>
              <a:t>Circular- </a:t>
            </a:r>
            <a:r>
              <a:rPr b="0"/>
              <a:t>Of, pertaining to, or containing circles.</a:t>
            </a:r>
          </a:p>
          <a:p>
            <a:pPr/>
            <a:r>
              <a:t>Both circles and spheres are circular.</a:t>
            </a:r>
          </a:p>
          <a:p>
            <a:pPr/>
            <a:r>
              <a:t>A sphere contains an infinite number of circles.</a:t>
            </a:r>
          </a:p>
          <a:p>
            <a:pPr>
              <a:buSzTx/>
              <a:buFont typeface="Wingdings 2"/>
              <a:buNone/>
              <a:defRPr b="1"/>
            </a:pPr>
            <a:r>
              <a:t>              Circle:                      </a:t>
            </a:r>
          </a:p>
          <a:p>
            <a:pPr>
              <a:buSzTx/>
              <a:buFont typeface="Wingdings 2"/>
              <a:buNone/>
              <a:defRPr b="1"/>
            </a:pPr>
            <a:r>
              <a:t>                                                 Sphere:</a:t>
            </a:r>
          </a:p>
          <a:p>
            <a:pPr>
              <a:buSzTx/>
              <a:buFont typeface="Wingdings 2"/>
              <a:buNone/>
              <a:defRPr b="1"/>
            </a:pPr>
            <a:r>
              <a:t>			                       (not a circle)</a:t>
            </a:r>
          </a:p>
        </p:txBody>
      </p:sp>
      <p:pic>
        <p:nvPicPr>
          <p:cNvPr id="22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4876800"/>
            <a:ext cx="1524000" cy="1527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0" y="4800600"/>
            <a:ext cx="1600200" cy="160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3"/>
      <p:bldP build="whole" bldLvl="1" animBg="1" rev="0" advAuto="0" spid="220" grpId="4"/>
      <p:bldP build="whole" bldLvl="1" animBg="1" rev="0" advAuto="0" spid="218" grpId="1"/>
      <p:bldP build="p" bldLvl="1" animBg="1" rev="0" advAuto="0" spid="219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Centripetal Force Example</a:t>
            </a:r>
          </a:p>
        </p:txBody>
      </p:sp>
      <p:sp>
        <p:nvSpPr>
          <p:cNvPr id="310" name="Content Placeholder 2"/>
          <p:cNvSpPr/>
          <p:nvPr>
            <p:ph type="body" idx="1"/>
          </p:nvPr>
        </p:nvSpPr>
        <p:spPr>
          <a:xfrm>
            <a:off x="457200" y="1609416"/>
            <a:ext cx="7239000" cy="3953184"/>
          </a:xfrm>
          <a:prstGeom prst="rect">
            <a:avLst/>
          </a:prstGeom>
        </p:spPr>
        <p:txBody>
          <a:bodyPr/>
          <a:lstStyle/>
          <a:p>
            <a:pPr/>
            <a:r>
              <a:t>What equations are useful in this situation?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What equations can we create from our free body diagram?</a:t>
            </a:r>
          </a:p>
        </p:txBody>
      </p:sp>
      <p:pic>
        <p:nvPicPr>
          <p:cNvPr id="31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2209800"/>
            <a:ext cx="1447800" cy="861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3200400"/>
            <a:ext cx="3027293" cy="81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3200400"/>
            <a:ext cx="2296668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400" y="2133600"/>
            <a:ext cx="3594654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0200" y="5334000"/>
            <a:ext cx="1752600" cy="1138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76800" y="5410200"/>
            <a:ext cx="1905000" cy="960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10" grpId="1"/>
      <p:bldP build="whole" bldLvl="1" animBg="1" rev="0" advAuto="0" spid="311" grpId="3"/>
      <p:bldP build="whole" bldLvl="1" animBg="1" rev="0" advAuto="0" spid="315" grpId="6"/>
      <p:bldP build="whole" bldLvl="1" animBg="1" rev="0" advAuto="0" spid="314" grpId="2"/>
      <p:bldP build="whole" bldLvl="1" animBg="1" rev="0" advAuto="0" spid="312" grpId="5"/>
      <p:bldP build="whole" bldLvl="1" animBg="1" rev="0" advAuto="0" spid="313" grpId="4"/>
      <p:bldP build="whole" bldLvl="1" animBg="1" rev="0" advAuto="0" spid="316" grpId="7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Centripetal Force Example</a:t>
            </a:r>
          </a:p>
        </p:txBody>
      </p:sp>
      <p:sp>
        <p:nvSpPr>
          <p:cNvPr id="319" name="Content Placeholder 2"/>
          <p:cNvSpPr/>
          <p:nvPr>
            <p:ph type="body" sz="quarter" idx="1"/>
          </p:nvPr>
        </p:nvSpPr>
        <p:spPr>
          <a:xfrm>
            <a:off x="457200" y="1609416"/>
            <a:ext cx="7239000" cy="524185"/>
          </a:xfrm>
          <a:prstGeom prst="rect">
            <a:avLst/>
          </a:prstGeom>
        </p:spPr>
        <p:txBody>
          <a:bodyPr/>
          <a:lstStyle/>
          <a:p>
            <a:pPr/>
            <a:r>
              <a:t>Now to use our algebra skills:</a:t>
            </a:r>
          </a:p>
        </p:txBody>
      </p:sp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2057400"/>
            <a:ext cx="3874261" cy="99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505200"/>
            <a:ext cx="1683429" cy="105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0" y="3566995"/>
            <a:ext cx="1295400" cy="947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19400" y="3581400"/>
            <a:ext cx="1588321" cy="92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95800" y="3581400"/>
            <a:ext cx="1618677" cy="86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72200" y="3505200"/>
            <a:ext cx="19812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05200" y="5334000"/>
            <a:ext cx="2286000" cy="821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icture 10" descr="Picture 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14600" y="5257800"/>
            <a:ext cx="838200" cy="104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7"/>
      <p:bldP build="whole" bldLvl="1" animBg="1" rev="0" advAuto="0" spid="322" grpId="4"/>
      <p:bldP build="whole" bldLvl="1" animBg="1" rev="0" advAuto="0" spid="321" grpId="3"/>
      <p:bldP build="whole" bldLvl="1" animBg="1" rev="0" advAuto="0" spid="323" grpId="5"/>
      <p:bldP build="whole" bldLvl="1" animBg="1" rev="0" advAuto="0" spid="320" grpId="2"/>
      <p:bldP build="whole" bldLvl="1" animBg="1" rev="0" advAuto="0" spid="324" grpId="6"/>
      <p:bldP build="whole" bldLvl="1" animBg="1" rev="0" advAuto="0" spid="319" grpId="1"/>
      <p:bldP build="whole" bldLvl="1" animBg="1" rev="0" advAuto="0" spid="327" grpId="8"/>
      <p:bldP build="whole" bldLvl="1" animBg="1" rev="0" advAuto="0" spid="326" grpId="9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Centripetal Force Example</a:t>
            </a:r>
          </a:p>
        </p:txBody>
      </p:sp>
      <p:sp>
        <p:nvSpPr>
          <p:cNvPr id="330" name="Content Placeholder 2"/>
          <p:cNvSpPr/>
          <p:nvPr>
            <p:ph type="body" idx="1"/>
          </p:nvPr>
        </p:nvSpPr>
        <p:spPr>
          <a:xfrm>
            <a:off x="457200" y="1609416"/>
            <a:ext cx="7239000" cy="5248584"/>
          </a:xfrm>
          <a:prstGeom prst="rect">
            <a:avLst/>
          </a:prstGeom>
        </p:spPr>
        <p:txBody>
          <a:bodyPr/>
          <a:lstStyle/>
          <a:p>
            <a:pPr/>
            <a:r>
              <a:t>Now to solve for a numerical result: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Conclusion: Drive slower on the ice.</a:t>
            </a:r>
          </a:p>
        </p:txBody>
      </p:sp>
      <p:pic>
        <p:nvPicPr>
          <p:cNvPr id="3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2286000"/>
            <a:ext cx="6404413" cy="704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0" y="3352800"/>
            <a:ext cx="2840478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600" y="4343400"/>
            <a:ext cx="6208296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000" y="5562600"/>
            <a:ext cx="2940206" cy="53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30" grpId="1"/>
      <p:bldP build="whole" bldLvl="1" animBg="1" rev="0" advAuto="0" spid="332" grpId="3"/>
      <p:bldP build="whole" bldLvl="1" animBg="1" rev="0" advAuto="0" spid="331" grpId="2"/>
      <p:bldP build="whole" bldLvl="1" animBg="1" rev="0" advAuto="0" spid="333" grpId="4"/>
      <p:bldP build="whole" bldLvl="1" animBg="1" rev="0" advAuto="0" spid="334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Satellites in Circular Orbits</a:t>
            </a:r>
          </a:p>
        </p:txBody>
      </p:sp>
      <p:sp>
        <p:nvSpPr>
          <p:cNvPr id="337" name="Content Placeholder 2"/>
          <p:cNvSpPr/>
          <p:nvPr>
            <p:ph type="body" sz="half" idx="1"/>
          </p:nvPr>
        </p:nvSpPr>
        <p:spPr>
          <a:xfrm>
            <a:off x="457200" y="1609415"/>
            <a:ext cx="7239000" cy="1971986"/>
          </a:xfrm>
          <a:prstGeom prst="rect">
            <a:avLst/>
          </a:prstGeom>
        </p:spPr>
        <p:txBody>
          <a:bodyPr/>
          <a:lstStyle/>
          <a:p>
            <a:pPr/>
            <a:r>
              <a:t>Satellite- An object that orbits a planet.</a:t>
            </a:r>
          </a:p>
          <a:p>
            <a:pPr/>
            <a:r>
              <a:t>Artificial satellites are manmade objects such GPS or radio signal satellites.</a:t>
            </a:r>
          </a:p>
          <a:p>
            <a:pPr/>
            <a:r>
              <a:t>Moons are natural satellites.</a:t>
            </a:r>
          </a:p>
        </p:txBody>
      </p:sp>
      <p:pic>
        <p:nvPicPr>
          <p:cNvPr id="33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3352800"/>
            <a:ext cx="4101828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402824"/>
            <a:ext cx="3429000" cy="3455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37" grpId="2"/>
      <p:bldP build="whole" bldLvl="1" animBg="1" rev="0" advAuto="0" spid="339" grpId="3"/>
      <p:bldP build="whole" bldLvl="1" animBg="1" rev="0" advAuto="0" spid="338" grpId="4"/>
      <p:bldP build="whole" bldLvl="1" animBg="1" rev="0" advAuto="0" spid="33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Satellites in Circular Orbits</a:t>
            </a:r>
          </a:p>
        </p:txBody>
      </p:sp>
      <p:sp>
        <p:nvSpPr>
          <p:cNvPr id="342" name="Content Placeholder 2"/>
          <p:cNvSpPr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The speed of the orbiting satellite can be related to the radius of the orbit by:</a:t>
            </a:r>
          </a:p>
          <a:p>
            <a:pPr/>
          </a:p>
          <a:p>
            <a:pPr/>
          </a:p>
          <a:p>
            <a:pPr/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Where G is Newton’s gravitational constant:</a:t>
            </a:r>
          </a:p>
          <a:p>
            <a:pPr lvl="2" marL="758951" indent="-228600">
              <a:spcBef>
                <a:spcPts val="400"/>
              </a:spcBef>
              <a:buClr>
                <a:schemeClr val="accent4"/>
              </a:buClr>
              <a:defRPr sz="2000"/>
            </a:pPr>
            <a:r>
              <a:t>G = 6.67x10</a:t>
            </a:r>
            <a:r>
              <a:rPr baseline="30000"/>
              <a:t>-11</a:t>
            </a:r>
            <a:r>
              <a:t> m</a:t>
            </a:r>
            <a:r>
              <a:rPr baseline="30000"/>
              <a:t>3</a:t>
            </a:r>
            <a:r>
              <a:t>/kgs</a:t>
            </a:r>
            <a:r>
              <a:rPr baseline="30000"/>
              <a:t>2</a:t>
            </a: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And M</a:t>
            </a:r>
            <a:r>
              <a:rPr baseline="-25000"/>
              <a:t>E</a:t>
            </a:r>
            <a:r>
              <a:t> is the mass of the Earth:</a:t>
            </a:r>
          </a:p>
          <a:p>
            <a:pPr lvl="2" marL="758951" indent="-228600">
              <a:spcBef>
                <a:spcPts val="400"/>
              </a:spcBef>
              <a:buClr>
                <a:schemeClr val="accent4"/>
              </a:buClr>
              <a:defRPr sz="2000"/>
            </a:pPr>
            <a:r>
              <a:t>M</a:t>
            </a:r>
            <a:r>
              <a:rPr baseline="-25000"/>
              <a:t>E</a:t>
            </a:r>
            <a:r>
              <a:t>= 5.97x10</a:t>
            </a:r>
            <a:r>
              <a:rPr baseline="30000"/>
              <a:t>24</a:t>
            </a:r>
            <a:r>
              <a:t> kg</a:t>
            </a:r>
          </a:p>
        </p:txBody>
      </p:sp>
      <p:pic>
        <p:nvPicPr>
          <p:cNvPr id="34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514600"/>
            <a:ext cx="3442290" cy="160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2" grpId="1"/>
      <p:bldP build="whole" bldLvl="1" animBg="1" rev="0" advAuto="0" spid="343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Satellites in Circular Orbits</a:t>
            </a:r>
          </a:p>
        </p:txBody>
      </p:sp>
      <p:sp>
        <p:nvSpPr>
          <p:cNvPr id="346" name="Content Placeholder 2"/>
          <p:cNvSpPr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The period of the orbiting satellite can be related to the radius of the orbit by:</a:t>
            </a: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Where G is Newton’s gravitational constant:</a:t>
            </a:r>
          </a:p>
          <a:p>
            <a:pPr lvl="2" marL="758951" indent="-228600">
              <a:spcBef>
                <a:spcPts val="400"/>
              </a:spcBef>
              <a:buClr>
                <a:schemeClr val="accent4"/>
              </a:buClr>
              <a:defRPr sz="2000"/>
            </a:pPr>
            <a:r>
              <a:t>G = 6.67x10</a:t>
            </a:r>
            <a:r>
              <a:rPr baseline="30000"/>
              <a:t>-11</a:t>
            </a:r>
            <a:r>
              <a:t> m</a:t>
            </a:r>
            <a:r>
              <a:rPr baseline="30000"/>
              <a:t>3</a:t>
            </a:r>
            <a:r>
              <a:t>/kgs</a:t>
            </a:r>
            <a:r>
              <a:rPr baseline="30000"/>
              <a:t>2</a:t>
            </a: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And M</a:t>
            </a:r>
            <a:r>
              <a:rPr baseline="-25000"/>
              <a:t>E</a:t>
            </a:r>
            <a:r>
              <a:t> is the mass of the Earth:</a:t>
            </a:r>
          </a:p>
          <a:p>
            <a:pPr lvl="2" marL="758951" indent="-228600">
              <a:spcBef>
                <a:spcPts val="400"/>
              </a:spcBef>
              <a:buClr>
                <a:schemeClr val="accent4"/>
              </a:buClr>
              <a:defRPr sz="2000"/>
            </a:pPr>
            <a:r>
              <a:t>M</a:t>
            </a:r>
            <a:r>
              <a:rPr baseline="-25000"/>
              <a:t>E</a:t>
            </a:r>
            <a:r>
              <a:t>= 5.97x10</a:t>
            </a:r>
            <a:r>
              <a:rPr baseline="30000"/>
              <a:t>24</a:t>
            </a:r>
            <a:r>
              <a:t> kg</a:t>
            </a:r>
          </a:p>
        </p:txBody>
      </p:sp>
      <p:pic>
        <p:nvPicPr>
          <p:cNvPr id="34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2743200"/>
            <a:ext cx="3629025" cy="1569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2"/>
      <p:bldP build="p" bldLvl="1" animBg="1" rev="0" advAuto="0" spid="3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Satellite Example</a:t>
            </a:r>
          </a:p>
        </p:txBody>
      </p:sp>
      <p:sp>
        <p:nvSpPr>
          <p:cNvPr id="350" name="Content Placeholder 2"/>
          <p:cNvSpPr/>
          <p:nvPr>
            <p:ph type="body" sz="quarter" idx="1"/>
          </p:nvPr>
        </p:nvSpPr>
        <p:spPr>
          <a:xfrm>
            <a:off x="457200" y="1609416"/>
            <a:ext cx="7239000" cy="1514785"/>
          </a:xfrm>
          <a:prstGeom prst="rect">
            <a:avLst/>
          </a:prstGeom>
        </p:spPr>
        <p:txBody>
          <a:bodyPr/>
          <a:lstStyle/>
          <a:p>
            <a:pPr/>
            <a:r>
              <a:t>Show how you can get from the Satellite tangential velocity equation to the satellite period equation algebraically.</a:t>
            </a:r>
          </a:p>
        </p:txBody>
      </p:sp>
      <p:pic>
        <p:nvPicPr>
          <p:cNvPr id="35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2895600"/>
            <a:ext cx="1371985" cy="1095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2400" y="2894588"/>
            <a:ext cx="1447800" cy="1001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9400" y="4114800"/>
            <a:ext cx="1871903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378" y="5486401"/>
            <a:ext cx="1881398" cy="13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9800" y="5486400"/>
            <a:ext cx="12954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57600" y="5410200"/>
            <a:ext cx="2137230" cy="118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4" descr="Picture 1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48400" y="5334000"/>
            <a:ext cx="1813832" cy="118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2"/>
      <p:bldP build="whole" bldLvl="1" animBg="1" rev="0" advAuto="0" spid="356" grpId="6"/>
      <p:bldP build="whole" bldLvl="1" animBg="1" rev="0" advAuto="0" spid="354" grpId="4"/>
      <p:bldP build="whole" bldLvl="1" animBg="1" rev="0" advAuto="0" spid="355" grpId="5"/>
      <p:bldP build="whole" bldLvl="1" animBg="1" rev="0" advAuto="0" spid="353" grpId="3"/>
      <p:bldP build="whole" bldLvl="1" animBg="1" rev="0" advAuto="0" spid="357" grpId="7"/>
      <p:bldP build="whole" bldLvl="1" animBg="1" rev="0" advAuto="0" spid="3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Uniform Circular motion</a:t>
            </a:r>
          </a:p>
        </p:txBody>
      </p:sp>
      <p:sp>
        <p:nvSpPr>
          <p:cNvPr id="224" name="Content Placeholder 2"/>
          <p:cNvSpPr/>
          <p:nvPr>
            <p:ph type="body" idx="1"/>
          </p:nvPr>
        </p:nvSpPr>
        <p:spPr>
          <a:xfrm>
            <a:off x="228600" y="1600200"/>
            <a:ext cx="7924800" cy="50292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Period-</a:t>
            </a:r>
            <a:r>
              <a:rPr b="0"/>
              <a:t> The time required to complete one cycle. </a:t>
            </a:r>
            <a:endParaRPr b="0"/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In equations: T</a:t>
            </a: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Metric unit: s</a:t>
            </a:r>
          </a:p>
          <a:p>
            <a:pPr>
              <a:defRPr b="1"/>
            </a:pPr>
            <a:r>
              <a:t>Uniform circular motion-</a:t>
            </a:r>
            <a:r>
              <a:rPr b="0"/>
              <a:t> The motion of an </a:t>
            </a:r>
            <a:endParaRPr b="0"/>
          </a:p>
          <a:p>
            <a:pPr>
              <a:buSzTx/>
              <a:buFont typeface="Wingdings 2"/>
              <a:buNone/>
            </a:pPr>
            <a:r>
              <a:t>	object traveling at a constant speed on a circular path.</a:t>
            </a:r>
          </a:p>
          <a:p>
            <a:pPr/>
            <a:r>
              <a:t>Mathematically, the tangential speed of an     object traveling in circular motion is related to its period by:</a:t>
            </a:r>
          </a:p>
        </p:txBody>
      </p:sp>
      <p:pic>
        <p:nvPicPr>
          <p:cNvPr id="2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5486400"/>
            <a:ext cx="2547257" cy="137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4" grpId="1"/>
      <p:bldP build="whole" bldLvl="1" animBg="1" rev="0" advAuto="0" spid="22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Period example</a:t>
            </a:r>
          </a:p>
        </p:txBody>
      </p:sp>
      <p:sp>
        <p:nvSpPr>
          <p:cNvPr id="229" name="Content Placeholder 2"/>
          <p:cNvSpPr/>
          <p:nvPr>
            <p:ph type="body" sz="half" idx="1"/>
          </p:nvPr>
        </p:nvSpPr>
        <p:spPr>
          <a:xfrm>
            <a:off x="0" y="1609415"/>
            <a:ext cx="4038600" cy="4846322"/>
          </a:xfrm>
          <a:prstGeom prst="rect">
            <a:avLst/>
          </a:prstGeom>
        </p:spPr>
        <p:txBody>
          <a:bodyPr/>
          <a:lstStyle/>
          <a:p>
            <a:pPr/>
            <a:r>
              <a:t>Example Problem: A jogger runs around a circular path 3 times   in 9s. </a:t>
            </a:r>
          </a:p>
          <a:p>
            <a:pPr/>
            <a:r>
              <a:t>The circumference of the jogger’s path is 333m. </a:t>
            </a:r>
          </a:p>
          <a:p>
            <a:pPr/>
            <a:r>
              <a:t>How fast was the jogger running?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9" grpId="1"/>
      <p:bldP build="whole" bldLvl="1" animBg="1" rev="0" advAuto="0" spid="22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Period example</a:t>
            </a:r>
          </a:p>
        </p:txBody>
      </p:sp>
      <p:sp>
        <p:nvSpPr>
          <p:cNvPr id="232" name="Content Placeholder 2"/>
          <p:cNvSpPr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What is the objective?</a:t>
            </a:r>
          </a:p>
          <a:p>
            <a:pPr/>
          </a:p>
          <a:p>
            <a:pPr/>
          </a:p>
          <a:p>
            <a:pPr/>
            <a:r>
              <a:t>What is given?</a:t>
            </a:r>
          </a:p>
        </p:txBody>
      </p:sp>
      <p:pic>
        <p:nvPicPr>
          <p:cNvPr id="23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2133600"/>
            <a:ext cx="652463" cy="782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3733800"/>
            <a:ext cx="3206563" cy="92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3000" y="5105400"/>
            <a:ext cx="6197599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3"/>
      <p:bldP build="whole" bldLvl="1" animBg="1" rev="0" advAuto="0" spid="233" grpId="2"/>
      <p:bldP build="whole" bldLvl="1" animBg="1" rev="0" advAuto="0" spid="235" grpId="4"/>
      <p:bldP build="p" bldLvl="1" animBg="1" rev="0" advAuto="0" spid="2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3733800"/>
            <a:ext cx="1519238" cy="1047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1981200"/>
            <a:ext cx="2547257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2400" y="2667000"/>
            <a:ext cx="4191000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Period example</a:t>
            </a:r>
          </a:p>
        </p:txBody>
      </p:sp>
      <p:sp>
        <p:nvSpPr>
          <p:cNvPr id="241" name="Content Placeholder 2"/>
          <p:cNvSpPr/>
          <p:nvPr>
            <p:ph type="body" sz="half" idx="1"/>
          </p:nvPr>
        </p:nvSpPr>
        <p:spPr>
          <a:xfrm>
            <a:off x="228600" y="1524000"/>
            <a:ext cx="4495800" cy="5334000"/>
          </a:xfrm>
          <a:prstGeom prst="rect">
            <a:avLst/>
          </a:prstGeom>
        </p:spPr>
        <p:txBody>
          <a:bodyPr/>
          <a:lstStyle/>
          <a:p>
            <a:pPr/>
            <a:r>
              <a:t>Useful Equations:</a:t>
            </a:r>
          </a:p>
          <a:p>
            <a:pPr/>
          </a:p>
          <a:p>
            <a:pPr/>
          </a:p>
          <a:p>
            <a:pPr/>
            <a:r>
              <a:t>Using algebra to create a mathematical sentence for this situation.</a:t>
            </a:r>
          </a:p>
          <a:p>
            <a:pPr/>
          </a:p>
          <a:p>
            <a:pPr/>
            <a:r>
              <a:t>Lastly, we calculate a    numerical result.</a:t>
            </a:r>
          </a:p>
        </p:txBody>
      </p:sp>
      <p:pic>
        <p:nvPicPr>
          <p:cNvPr id="24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48200" y="2209800"/>
            <a:ext cx="2197555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9849" y="5715000"/>
            <a:ext cx="4553264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icture 1" descr="Picture 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67201" y="665720"/>
            <a:ext cx="3276601" cy="73059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Explosion 1 9"/>
          <p:cNvSpPr/>
          <p:nvPr/>
        </p:nvSpPr>
        <p:spPr>
          <a:xfrm>
            <a:off x="3581399" y="-152401"/>
            <a:ext cx="4648202" cy="2438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 w="400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4"/>
      <p:bldP build="whole" bldLvl="1" animBg="1" rev="0" advAuto="0" spid="243" grpId="5"/>
      <p:bldP build="whole" bldLvl="1" animBg="1" rev="0" advAuto="0" spid="244" grpId="7"/>
      <p:bldP build="whole" bldLvl="1" animBg="1" rev="0" advAuto="0" spid="239" grpId="6"/>
      <p:bldP build="whole" bldLvl="1" animBg="1" rev="0" advAuto="0" spid="242" grpId="3"/>
      <p:bldP build="p" bldLvl="1" animBg="1" rev="0" advAuto="0" spid="241" grpId="1"/>
      <p:bldP build="whole" bldLvl="1" animBg="1" rev="0" advAuto="0" spid="238" grpId="2"/>
      <p:bldP build="whole" bldLvl="1" animBg="1" rev="0" advAuto="0" spid="245" grpId="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1"/>
          <p:cNvSpPr/>
          <p:nvPr>
            <p:ph type="ctrTitle"/>
          </p:nvPr>
        </p:nvSpPr>
        <p:spPr>
          <a:xfrm>
            <a:off x="4191000" y="2590799"/>
            <a:ext cx="3290668" cy="810770"/>
          </a:xfrm>
          <a:prstGeom prst="rect">
            <a:avLst/>
          </a:prstGeom>
        </p:spPr>
        <p:txBody>
          <a:bodyPr/>
          <a:lstStyle/>
          <a:p>
            <a:pPr/>
            <a:r>
              <a:t>Dynamics</a:t>
            </a:r>
          </a:p>
        </p:txBody>
      </p:sp>
      <p:sp>
        <p:nvSpPr>
          <p:cNvPr id="248" name="Subtitle 2"/>
          <p:cNvSpPr/>
          <p:nvPr>
            <p:ph type="subTitle" sz="quarter" idx="1"/>
          </p:nvPr>
        </p:nvSpPr>
        <p:spPr>
          <a:xfrm>
            <a:off x="4876799" y="3352800"/>
            <a:ext cx="3211422" cy="1101248"/>
          </a:xfrm>
          <a:prstGeom prst="rect">
            <a:avLst/>
          </a:prstGeom>
        </p:spPr>
        <p:txBody>
          <a:bodyPr/>
          <a:lstStyle/>
          <a:p>
            <a:pPr/>
            <a:r>
              <a:t>Uniform Circular Motion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Uniform Circular motion</a:t>
            </a:r>
          </a:p>
        </p:txBody>
      </p:sp>
      <p:sp>
        <p:nvSpPr>
          <p:cNvPr id="251" name="Content Placeholder 2"/>
          <p:cNvSpPr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Centripetal Acceleration- </a:t>
            </a:r>
            <a:r>
              <a:rPr b="0"/>
              <a:t>The acceleration </a:t>
            </a:r>
            <a:endParaRPr b="0"/>
          </a:p>
          <a:p>
            <a:pPr>
              <a:buSzTx/>
              <a:buFont typeface="Wingdings 2"/>
              <a:buNone/>
            </a:pPr>
            <a:r>
              <a:t>	vector that points towards the center of </a:t>
            </a:r>
          </a:p>
          <a:p>
            <a:pPr>
              <a:buSzTx/>
              <a:buFont typeface="Wingdings 2"/>
              <a:buNone/>
            </a:pPr>
            <a:r>
              <a:t>	curvature. </a:t>
            </a: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In equations: a</a:t>
            </a:r>
            <a:r>
              <a:rPr baseline="-25000"/>
              <a:t>c</a:t>
            </a:r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Metric unit: m/s</a:t>
            </a:r>
            <a:r>
              <a:rPr baseline="30000"/>
              <a:t>2</a:t>
            </a:r>
          </a:p>
          <a:p>
            <a:pPr>
              <a:defRPr b="1"/>
            </a:pPr>
            <a:r>
              <a:t>Centripetal Force- </a:t>
            </a:r>
            <a:r>
              <a:rPr b="0"/>
              <a:t>The sum of the forces in the radial direction.</a:t>
            </a:r>
            <a:endParaRPr b="0"/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In equations: F</a:t>
            </a:r>
            <a:r>
              <a:rPr baseline="-25000"/>
              <a:t>c</a:t>
            </a:r>
            <a:endParaRPr baseline="-25000"/>
          </a:p>
          <a:p>
            <a:pPr lvl="1" marL="521208" indent="-228600">
              <a:spcBef>
                <a:spcPts val="500"/>
              </a:spcBef>
              <a:buClr>
                <a:schemeClr val="accent4"/>
              </a:buClr>
              <a:defRPr sz="2300">
                <a:solidFill>
                  <a:srgbClr val="6C6C6C"/>
                </a:solidFill>
              </a:defRPr>
            </a:pPr>
            <a:r>
              <a:t>Metric unit: N</a:t>
            </a:r>
          </a:p>
        </p:txBody>
      </p:sp>
      <p:pic>
        <p:nvPicPr>
          <p:cNvPr id="2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2514600"/>
            <a:ext cx="2313297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0" y="5029200"/>
            <a:ext cx="3219450" cy="933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1" grpId="2"/>
      <p:bldP build="whole" bldLvl="1" animBg="1" rev="0" advAuto="0" spid="250" grpId="1"/>
      <p:bldP build="whole" bldLvl="1" animBg="1" rev="0" advAuto="0" spid="253" grpId="4"/>
      <p:bldP build="whole" bldLvl="1" animBg="1" rev="0" advAuto="0" spid="25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1"/>
          <p:cNvSpPr/>
          <p:nvPr>
            <p:ph type="title"/>
          </p:nvPr>
        </p:nvSpPr>
        <p:spPr>
          <a:xfrm>
            <a:off x="457200" y="320040"/>
            <a:ext cx="7242048" cy="1143001"/>
          </a:xfrm>
          <a:prstGeom prst="rect">
            <a:avLst/>
          </a:prstGeom>
        </p:spPr>
        <p:txBody>
          <a:bodyPr/>
          <a:lstStyle/>
          <a:p>
            <a:pPr/>
            <a:r>
              <a:t>Uniform Circular Motion</a:t>
            </a:r>
          </a:p>
        </p:txBody>
      </p:sp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7371" y="1728788"/>
            <a:ext cx="5690054" cy="4595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00FF"/>
      </a:hlink>
      <a:folHlink>
        <a:srgbClr val="FF00FF"/>
      </a:folHlink>
    </a:clrScheme>
    <a:fontScheme name="Opulen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225865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225865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870405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225865">
              <a:alpha val="83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000" dir="5400000">
            <a:srgbClr val="105E71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00FF"/>
      </a:hlink>
      <a:folHlink>
        <a:srgbClr val="FF00FF"/>
      </a:folHlink>
    </a:clrScheme>
    <a:fontScheme name="Opulen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225865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225865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870405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225865">
              <a:alpha val="83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000" dir="5400000">
            <a:srgbClr val="105E71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