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ED2CE"/>
          </a:solidFill>
        </a:fill>
      </a:tcStyle>
    </a:wholeTbl>
    <a:band2H>
      <a:tcTxStyle b="def" i="def"/>
      <a:tcStyle>
        <a:tcBdr/>
        <a:fill>
          <a:solidFill>
            <a:srgbClr val="F7EA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E2E3"/>
          </a:solidFill>
        </a:fill>
      </a:tcStyle>
    </a:wholeTbl>
    <a:band2H>
      <a:tcTxStyle b="def" i="def"/>
      <a:tcStyle>
        <a:tcBdr/>
        <a:fill>
          <a:solidFill>
            <a:srgbClr val="EDF1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EDBCE"/>
          </a:solidFill>
        </a:fill>
      </a:tcStyle>
    </a:wholeTbl>
    <a:band2H>
      <a:tcTxStyle b="def" i="def"/>
      <a:tcStyle>
        <a:tcBdr/>
        <a:fill>
          <a:solidFill>
            <a:srgbClr val="F7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Shape 662"/>
          <p:cNvSpPr/>
          <p:nvPr>
            <p:ph type="sldImg"/>
          </p:nvPr>
        </p:nvSpPr>
        <p:spPr>
          <a:xfrm>
            <a:off x="1143000" y="685800"/>
            <a:ext cx="4572000" cy="3429000"/>
          </a:xfrm>
          <a:prstGeom prst="rect">
            <a:avLst/>
          </a:prstGeom>
        </p:spPr>
        <p:txBody>
          <a:bodyPr/>
          <a:lstStyle/>
          <a:p>
            <a:pPr/>
          </a:p>
        </p:txBody>
      </p:sp>
      <p:sp>
        <p:nvSpPr>
          <p:cNvPr id="663" name="Shape 66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Georgia"/>
      </a:defRPr>
    </a:lvl1pPr>
    <a:lvl2pPr indent="228600" latinLnBrk="0">
      <a:defRPr sz="1200">
        <a:latin typeface="+mn-lt"/>
        <a:ea typeface="+mn-ea"/>
        <a:cs typeface="+mn-cs"/>
        <a:sym typeface="Georgia"/>
      </a:defRPr>
    </a:lvl2pPr>
    <a:lvl3pPr indent="457200" latinLnBrk="0">
      <a:defRPr sz="1200">
        <a:latin typeface="+mn-lt"/>
        <a:ea typeface="+mn-ea"/>
        <a:cs typeface="+mn-cs"/>
        <a:sym typeface="Georgia"/>
      </a:defRPr>
    </a:lvl3pPr>
    <a:lvl4pPr indent="685800" latinLnBrk="0">
      <a:defRPr sz="1200">
        <a:latin typeface="+mn-lt"/>
        <a:ea typeface="+mn-ea"/>
        <a:cs typeface="+mn-cs"/>
        <a:sym typeface="Georgia"/>
      </a:defRPr>
    </a:lvl4pPr>
    <a:lvl5pPr indent="914400" latinLnBrk="0">
      <a:defRPr sz="1200">
        <a:latin typeface="+mn-lt"/>
        <a:ea typeface="+mn-ea"/>
        <a:cs typeface="+mn-cs"/>
        <a:sym typeface="Georgia"/>
      </a:defRPr>
    </a:lvl5pPr>
    <a:lvl6pPr indent="1143000" latinLnBrk="0">
      <a:defRPr sz="1200">
        <a:latin typeface="+mn-lt"/>
        <a:ea typeface="+mn-ea"/>
        <a:cs typeface="+mn-cs"/>
        <a:sym typeface="Georgia"/>
      </a:defRPr>
    </a:lvl6pPr>
    <a:lvl7pPr indent="1371600" latinLnBrk="0">
      <a:defRPr sz="1200">
        <a:latin typeface="+mn-lt"/>
        <a:ea typeface="+mn-ea"/>
        <a:cs typeface="+mn-cs"/>
        <a:sym typeface="Georgia"/>
      </a:defRPr>
    </a:lvl7pPr>
    <a:lvl8pPr indent="1600200" latinLnBrk="0">
      <a:defRPr sz="1200">
        <a:latin typeface="+mn-lt"/>
        <a:ea typeface="+mn-ea"/>
        <a:cs typeface="+mn-cs"/>
        <a:sym typeface="Georgia"/>
      </a:defRPr>
    </a:lvl8pPr>
    <a:lvl9pPr indent="1828800" latinLnBrk="0">
      <a:defRPr sz="1200">
        <a:latin typeface="+mn-lt"/>
        <a:ea typeface="+mn-ea"/>
        <a:cs typeface="+mn-cs"/>
        <a:sym typeface="Georgia"/>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Slide">
    <p:spTree>
      <p:nvGrpSpPr>
        <p:cNvPr id="1" name=""/>
        <p:cNvGrpSpPr/>
        <p:nvPr/>
      </p:nvGrpSpPr>
      <p:grpSpPr>
        <a:xfrm>
          <a:off x="0" y="0"/>
          <a:ext cx="0" cy="0"/>
          <a:chOff x="0" y="0"/>
          <a:chExt cx="0" cy="0"/>
        </a:xfrm>
      </p:grpSpPr>
      <p:sp>
        <p:nvSpPr>
          <p:cNvPr id="20" name="Rectangle 14"/>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21" name="Rectangle 18"/>
          <p:cNvSpPr/>
          <p:nvPr/>
        </p:nvSpPr>
        <p:spPr>
          <a:xfrm>
            <a:off x="8991600" y="3047"/>
            <a:ext cx="152400" cy="6858001"/>
          </a:xfrm>
          <a:prstGeom prst="rect">
            <a:avLst/>
          </a:prstGeom>
          <a:solidFill>
            <a:srgbClr val="FFFFFF"/>
          </a:solidFill>
          <a:ln w="12700">
            <a:miter lim="400000"/>
          </a:ln>
        </p:spPr>
        <p:txBody>
          <a:bodyPr lIns="45719" rIns="45719" anchor="ctr"/>
          <a:lstStyle/>
          <a:p>
            <a:pPr/>
          </a:p>
        </p:txBody>
      </p:sp>
      <p:sp>
        <p:nvSpPr>
          <p:cNvPr id="22" name="Rectangle 17"/>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23" name="Rectangle 15"/>
          <p:cNvSpPr/>
          <p:nvPr/>
        </p:nvSpPr>
        <p:spPr>
          <a:xfrm>
            <a:off x="0" y="0"/>
            <a:ext cx="9144000" cy="2514600"/>
          </a:xfrm>
          <a:prstGeom prst="rect">
            <a:avLst/>
          </a:prstGeom>
          <a:solidFill>
            <a:srgbClr val="FFFFFF"/>
          </a:solidFill>
          <a:ln w="12700">
            <a:miter lim="400000"/>
          </a:ln>
        </p:spPr>
        <p:txBody>
          <a:bodyPr lIns="45719" rIns="45719" anchor="ctr"/>
          <a:lstStyle/>
          <a:p>
            <a:pPr/>
          </a:p>
        </p:txBody>
      </p:sp>
      <p:sp>
        <p:nvSpPr>
          <p:cNvPr id="24" name="Rectangle 11"/>
          <p:cNvSpPr/>
          <p:nvPr/>
        </p:nvSpPr>
        <p:spPr>
          <a:xfrm>
            <a:off x="146303" y="6391655"/>
            <a:ext cx="8833106" cy="309564"/>
          </a:xfrm>
          <a:prstGeom prst="rect">
            <a:avLst/>
          </a:prstGeom>
          <a:solidFill>
            <a:schemeClr val="accent3"/>
          </a:solidFill>
          <a:ln w="12700">
            <a:miter lim="400000"/>
          </a:ln>
        </p:spPr>
        <p:txBody>
          <a:bodyPr lIns="45719" rIns="45719" anchor="ctr"/>
          <a:lstStyle/>
          <a:p>
            <a:pPr/>
          </a:p>
        </p:txBody>
      </p:sp>
      <p:sp>
        <p:nvSpPr>
          <p:cNvPr id="25" name="Body Level One…"/>
          <p:cNvSpPr/>
          <p:nvPr>
            <p:ph type="body" sz="quarter" idx="1"/>
          </p:nvPr>
        </p:nvSpPr>
        <p:spPr>
          <a:xfrm>
            <a:off x="1371600" y="2819400"/>
            <a:ext cx="6400800" cy="1752600"/>
          </a:xfrm>
          <a:prstGeom prst="rect">
            <a:avLst/>
          </a:prstGeom>
        </p:spPr>
        <p:txBody>
          <a:bodyPr/>
          <a:lstStyle>
            <a:lvl1pPr marL="0" indent="0" algn="ctr">
              <a:spcBef>
                <a:spcPts val="300"/>
              </a:spcBef>
              <a:buClrTx/>
              <a:buSzTx/>
              <a:buNone/>
              <a:defRPr b="1" cap="all" spc="250" sz="1600">
                <a:solidFill>
                  <a:srgbClr val="646B86"/>
                </a:solidFill>
              </a:defRPr>
            </a:lvl1pPr>
            <a:lvl2pPr marL="0" indent="457200" algn="ctr">
              <a:spcBef>
                <a:spcPts val="300"/>
              </a:spcBef>
              <a:buClrTx/>
              <a:buSzTx/>
              <a:buNone/>
              <a:defRPr b="1" cap="all" spc="250" sz="1600">
                <a:solidFill>
                  <a:srgbClr val="646B86"/>
                </a:solidFill>
              </a:defRPr>
            </a:lvl2pPr>
            <a:lvl3pPr marL="0" indent="914400" algn="ctr">
              <a:spcBef>
                <a:spcPts val="300"/>
              </a:spcBef>
              <a:buClrTx/>
              <a:buSzTx/>
              <a:buNone/>
              <a:defRPr b="1" cap="all" spc="250" sz="1600">
                <a:solidFill>
                  <a:srgbClr val="646B86"/>
                </a:solidFill>
              </a:defRPr>
            </a:lvl3pPr>
            <a:lvl4pPr marL="0" indent="1371600" algn="ctr">
              <a:spcBef>
                <a:spcPts val="300"/>
              </a:spcBef>
              <a:buClrTx/>
              <a:buSzTx/>
              <a:buNone/>
              <a:defRPr b="1" cap="all" spc="250" sz="1600">
                <a:solidFill>
                  <a:srgbClr val="646B86"/>
                </a:solidFill>
              </a:defRPr>
            </a:lvl4pPr>
            <a:lvl5pPr marL="0" indent="1828800" algn="ctr">
              <a:spcBef>
                <a:spcPts val="300"/>
              </a:spcBef>
              <a:buClrTx/>
              <a:buSzTx/>
              <a:buNone/>
              <a:defRPr b="1" cap="all" spc="250" sz="1600">
                <a:solidFill>
                  <a:srgbClr val="646B86"/>
                </a:solidFill>
              </a:defRPr>
            </a:lvl5pPr>
          </a:lstStyle>
          <a:p>
            <a:pPr/>
            <a:r>
              <a:t>Body Level One</a:t>
            </a:r>
          </a:p>
          <a:p>
            <a:pPr lvl="1"/>
            <a:r>
              <a:t>Body Level Two</a:t>
            </a:r>
          </a:p>
          <a:p>
            <a:pPr lvl="2"/>
            <a:r>
              <a:t>Body Level Three</a:t>
            </a:r>
          </a:p>
          <a:p>
            <a:pPr lvl="3"/>
            <a:r>
              <a:t>Body Level Four</a:t>
            </a:r>
          </a:p>
          <a:p>
            <a:pPr lvl="4"/>
            <a:r>
              <a:t>Body Level Five</a:t>
            </a:r>
          </a:p>
        </p:txBody>
      </p:sp>
      <p:sp>
        <p:nvSpPr>
          <p:cNvPr id="26" name="Straight Connector 6"/>
          <p:cNvSpPr/>
          <p:nvPr/>
        </p:nvSpPr>
        <p:spPr>
          <a:xfrm>
            <a:off x="155447" y="2420111"/>
            <a:ext cx="8833106" cy="1"/>
          </a:xfrm>
          <a:prstGeom prst="line">
            <a:avLst/>
          </a:prstGeom>
          <a:ln w="11430">
            <a:solidFill>
              <a:srgbClr val="7B9899"/>
            </a:solidFill>
            <a:prstDash val="sysDash"/>
          </a:ln>
        </p:spPr>
        <p:txBody>
          <a:bodyPr lIns="45719" rIns="45719"/>
          <a:lstStyle/>
          <a:p>
            <a:pPr/>
          </a:p>
        </p:txBody>
      </p:sp>
      <p:sp>
        <p:nvSpPr>
          <p:cNvPr id="27" name="Rectangle 9"/>
          <p:cNvSpPr/>
          <p:nvPr/>
        </p:nvSpPr>
        <p:spPr>
          <a:xfrm>
            <a:off x="152399" y="152399"/>
            <a:ext cx="8833106" cy="6547106"/>
          </a:xfrm>
          <a:prstGeom prst="rect">
            <a:avLst/>
          </a:prstGeom>
          <a:ln>
            <a:solidFill>
              <a:srgbClr val="7B9899"/>
            </a:solidFill>
            <a:miter/>
          </a:ln>
        </p:spPr>
        <p:txBody>
          <a:bodyPr lIns="45719" rIns="45719" anchor="ctr"/>
          <a:lstStyle/>
          <a:p>
            <a:pPr/>
          </a:p>
        </p:txBody>
      </p:sp>
      <p:sp>
        <p:nvSpPr>
          <p:cNvPr id="28" name="Oval 12"/>
          <p:cNvSpPr/>
          <p:nvPr/>
        </p:nvSpPr>
        <p:spPr>
          <a:xfrm>
            <a:off x="4267200" y="2115311"/>
            <a:ext cx="609600" cy="609601"/>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29" name="Oval 13"/>
          <p:cNvSpPr/>
          <p:nvPr/>
        </p:nvSpPr>
        <p:spPr>
          <a:xfrm>
            <a:off x="4361688" y="2209800"/>
            <a:ext cx="420625" cy="420624"/>
          </a:xfrm>
          <a:prstGeom prst="ellipse">
            <a:avLst/>
          </a:prstGeom>
          <a:solidFill>
            <a:srgbClr val="FFFFFF"/>
          </a:solidFill>
          <a:ln w="50800" cap="rnd">
            <a:solidFill>
              <a:srgbClr val="7B9899"/>
            </a:solidFill>
          </a:ln>
        </p:spPr>
        <p:txBody>
          <a:bodyPr lIns="45719" rIns="45719" anchor="ctr"/>
          <a:lstStyle/>
          <a:p>
            <a:pPr algn="ctr">
              <a:defRPr>
                <a:solidFill>
                  <a:srgbClr val="FFFFFF"/>
                </a:solidFill>
              </a:defRPr>
            </a:pPr>
          </a:p>
        </p:txBody>
      </p:sp>
      <p:sp>
        <p:nvSpPr>
          <p:cNvPr id="30" name="Title Text"/>
          <p:cNvSpPr/>
          <p:nvPr>
            <p:ph type="title"/>
          </p:nvPr>
        </p:nvSpPr>
        <p:spPr>
          <a:xfrm>
            <a:off x="685800" y="381000"/>
            <a:ext cx="7772400" cy="1752600"/>
          </a:xfrm>
          <a:prstGeom prst="rect">
            <a:avLst/>
          </a:prstGeom>
        </p:spPr>
        <p:txBody>
          <a:bodyPr/>
          <a:lstStyle>
            <a:lvl1pPr>
              <a:defRPr sz="4200">
                <a:solidFill>
                  <a:schemeClr val="accent1"/>
                </a:solidFill>
              </a:defRPr>
            </a:lvl1pPr>
          </a:lstStyle>
          <a:p>
            <a:pPr/>
            <a:r>
              <a:t>Title Text</a:t>
            </a:r>
          </a:p>
        </p:txBody>
      </p:sp>
      <p:sp>
        <p:nvSpPr>
          <p:cNvPr id="31" name="Slide Number"/>
          <p:cNvSpPr/>
          <p:nvPr>
            <p:ph type="sldNum" sz="quarter" idx="2"/>
          </p:nvPr>
        </p:nvSpPr>
        <p:spPr>
          <a:xfrm>
            <a:off x="4413914" y="2253742"/>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Title Only 0">
    <p:bg>
      <p:bgPr>
        <a:solidFill>
          <a:srgbClr val="FFFFFF"/>
        </a:solidFill>
      </p:bgPr>
    </p:bg>
    <p:spTree>
      <p:nvGrpSpPr>
        <p:cNvPr id="1" name=""/>
        <p:cNvGrpSpPr/>
        <p:nvPr/>
      </p:nvGrpSpPr>
      <p:grpSpPr>
        <a:xfrm>
          <a:off x="0" y="0"/>
          <a:ext cx="0" cy="0"/>
          <a:chOff x="0" y="0"/>
          <a:chExt cx="0" cy="0"/>
        </a:xfrm>
      </p:grpSpPr>
      <p:sp>
        <p:nvSpPr>
          <p:cNvPr id="160" name="Rectangle 16"/>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161" name="Rectangle 15"/>
          <p:cNvSpPr/>
          <p:nvPr/>
        </p:nvSpPr>
        <p:spPr>
          <a:xfrm>
            <a:off x="0" y="-1"/>
            <a:ext cx="9144000" cy="1393373"/>
          </a:xfrm>
          <a:prstGeom prst="rect">
            <a:avLst/>
          </a:prstGeom>
          <a:solidFill>
            <a:srgbClr val="FFFFFF"/>
          </a:solidFill>
          <a:ln w="12700">
            <a:miter lim="400000"/>
          </a:ln>
        </p:spPr>
        <p:txBody>
          <a:bodyPr lIns="45719" rIns="45719" anchor="ctr"/>
          <a:lstStyle/>
          <a:p>
            <a:pPr/>
          </a:p>
        </p:txBody>
      </p:sp>
      <p:sp>
        <p:nvSpPr>
          <p:cNvPr id="162" name="Rectangle 17"/>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163" name="Rectangle 18"/>
          <p:cNvSpPr/>
          <p:nvPr/>
        </p:nvSpPr>
        <p:spPr>
          <a:xfrm>
            <a:off x="8991600" y="0"/>
            <a:ext cx="152400" cy="6858000"/>
          </a:xfrm>
          <a:prstGeom prst="rect">
            <a:avLst/>
          </a:prstGeom>
          <a:solidFill>
            <a:srgbClr val="FFFFFF"/>
          </a:solidFill>
          <a:ln w="12700">
            <a:miter lim="400000"/>
          </a:ln>
        </p:spPr>
        <p:txBody>
          <a:bodyPr lIns="45719" rIns="45719" anchor="ctr"/>
          <a:lstStyle/>
          <a:p>
            <a:pPr/>
          </a:p>
        </p:txBody>
      </p:sp>
      <p:sp>
        <p:nvSpPr>
          <p:cNvPr id="164" name="Rectangle 8"/>
          <p:cNvSpPr/>
          <p:nvPr/>
        </p:nvSpPr>
        <p:spPr>
          <a:xfrm>
            <a:off x="149351" y="6388384"/>
            <a:ext cx="8833106" cy="309564"/>
          </a:xfrm>
          <a:prstGeom prst="rect">
            <a:avLst/>
          </a:prstGeom>
          <a:solidFill>
            <a:srgbClr val="B58B80"/>
          </a:solidFill>
          <a:ln w="12700">
            <a:miter lim="400000"/>
          </a:ln>
        </p:spPr>
        <p:txBody>
          <a:bodyPr lIns="45719" rIns="45719" anchor="ctr"/>
          <a:lstStyle/>
          <a:p>
            <a:pPr/>
          </a:p>
        </p:txBody>
      </p:sp>
      <p:sp>
        <p:nvSpPr>
          <p:cNvPr id="165" name="Rectangle 7"/>
          <p:cNvSpPr/>
          <p:nvPr/>
        </p:nvSpPr>
        <p:spPr>
          <a:xfrm>
            <a:off x="152399" y="155447"/>
            <a:ext cx="8833106" cy="6547106"/>
          </a:xfrm>
          <a:prstGeom prst="rect">
            <a:avLst/>
          </a:prstGeom>
          <a:ln>
            <a:solidFill>
              <a:srgbClr val="9F7A70"/>
            </a:solidFill>
            <a:miter/>
          </a:ln>
        </p:spPr>
        <p:txBody>
          <a:bodyPr lIns="45719" rIns="45719" anchor="ctr"/>
          <a:lstStyle/>
          <a:p>
            <a:pPr/>
          </a:p>
        </p:txBody>
      </p:sp>
      <p:sp>
        <p:nvSpPr>
          <p:cNvPr id="166" name="Straight Connector 9"/>
          <p:cNvSpPr/>
          <p:nvPr/>
        </p:nvSpPr>
        <p:spPr>
          <a:xfrm>
            <a:off x="152399" y="1276742"/>
            <a:ext cx="8833106" cy="1"/>
          </a:xfrm>
          <a:prstGeom prst="line">
            <a:avLst/>
          </a:prstGeom>
          <a:ln>
            <a:solidFill>
              <a:srgbClr val="9F7A70"/>
            </a:solidFill>
            <a:prstDash val="sysDash"/>
          </a:ln>
        </p:spPr>
        <p:txBody>
          <a:bodyPr lIns="45719" rIns="45719"/>
          <a:lstStyle/>
          <a:p>
            <a:pPr/>
          </a:p>
        </p:txBody>
      </p:sp>
      <p:sp>
        <p:nvSpPr>
          <p:cNvPr id="167" name="Oval 11"/>
          <p:cNvSpPr/>
          <p:nvPr/>
        </p:nvSpPr>
        <p:spPr>
          <a:xfrm>
            <a:off x="4267200" y="956036"/>
            <a:ext cx="609600" cy="609601"/>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168" name="Oval 14"/>
          <p:cNvSpPr/>
          <p:nvPr/>
        </p:nvSpPr>
        <p:spPr>
          <a:xfrm>
            <a:off x="4361688" y="1050523"/>
            <a:ext cx="420625" cy="420625"/>
          </a:xfrm>
          <a:prstGeom prst="ellipse">
            <a:avLst/>
          </a:prstGeom>
          <a:solidFill>
            <a:srgbClr val="FFFFFF"/>
          </a:solidFill>
          <a:ln w="50800" cap="rnd">
            <a:solidFill>
              <a:srgbClr val="9F7A70"/>
            </a:solidFill>
          </a:ln>
        </p:spPr>
        <p:txBody>
          <a:bodyPr lIns="45719" rIns="45719" anchor="ctr"/>
          <a:lstStyle/>
          <a:p>
            <a:pPr algn="ctr">
              <a:defRPr>
                <a:solidFill>
                  <a:srgbClr val="FFFFFF"/>
                </a:solidFill>
              </a:defRPr>
            </a:pPr>
          </a:p>
        </p:txBody>
      </p:sp>
      <p:sp>
        <p:nvSpPr>
          <p:cNvPr id="169" name="Title Text"/>
          <p:cNvSpPr/>
          <p:nvPr>
            <p:ph type="title"/>
          </p:nvPr>
        </p:nvSpPr>
        <p:spPr>
          <a:prstGeom prst="rect">
            <a:avLst/>
          </a:prstGeom>
        </p:spPr>
        <p:txBody>
          <a:bodyPr/>
          <a:lstStyle>
            <a:lvl1pPr>
              <a:defRPr>
                <a:solidFill>
                  <a:srgbClr val="9F7A70"/>
                </a:solidFill>
              </a:defRPr>
            </a:lvl1pPr>
          </a:lstStyle>
          <a:p>
            <a:pPr/>
            <a:r>
              <a:t>Title Text</a:t>
            </a:r>
          </a:p>
        </p:txBody>
      </p:sp>
      <p:sp>
        <p:nvSpPr>
          <p:cNvPr id="170" name="Slide Number"/>
          <p:cNvSpPr/>
          <p:nvPr>
            <p:ph type="sldNum" sz="quarter" idx="2"/>
          </p:nvPr>
        </p:nvSpPr>
        <p:spPr>
          <a:xfrm>
            <a:off x="4413914" y="1090312"/>
            <a:ext cx="316172" cy="332741"/>
          </a:xfrm>
          <a:prstGeom prst="rect">
            <a:avLst/>
          </a:prstGeom>
        </p:spPr>
        <p:txBody>
          <a:bodyPr/>
          <a:lstStyle>
            <a:lvl1pPr>
              <a:defRPr>
                <a:solidFill>
                  <a:srgbClr val="9F7A7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Title Only 1">
    <p:bg>
      <p:bgPr>
        <a:solidFill>
          <a:srgbClr val="FFFFFF"/>
        </a:solidFill>
      </p:bgPr>
    </p:bg>
    <p:spTree>
      <p:nvGrpSpPr>
        <p:cNvPr id="1" name=""/>
        <p:cNvGrpSpPr/>
        <p:nvPr/>
      </p:nvGrpSpPr>
      <p:grpSpPr>
        <a:xfrm>
          <a:off x="0" y="0"/>
          <a:ext cx="0" cy="0"/>
          <a:chOff x="0" y="0"/>
          <a:chExt cx="0" cy="0"/>
        </a:xfrm>
      </p:grpSpPr>
      <p:sp>
        <p:nvSpPr>
          <p:cNvPr id="177" name="Rectangle 16"/>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178" name="Rectangle 15"/>
          <p:cNvSpPr/>
          <p:nvPr/>
        </p:nvSpPr>
        <p:spPr>
          <a:xfrm>
            <a:off x="0" y="-1"/>
            <a:ext cx="9144000" cy="1393373"/>
          </a:xfrm>
          <a:prstGeom prst="rect">
            <a:avLst/>
          </a:prstGeom>
          <a:solidFill>
            <a:srgbClr val="FFFFFF"/>
          </a:solidFill>
          <a:ln w="12700">
            <a:miter lim="400000"/>
          </a:ln>
        </p:spPr>
        <p:txBody>
          <a:bodyPr lIns="45719" rIns="45719" anchor="ctr"/>
          <a:lstStyle/>
          <a:p>
            <a:pPr/>
          </a:p>
        </p:txBody>
      </p:sp>
      <p:sp>
        <p:nvSpPr>
          <p:cNvPr id="179" name="Rectangle 17"/>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180" name="Rectangle 18"/>
          <p:cNvSpPr/>
          <p:nvPr/>
        </p:nvSpPr>
        <p:spPr>
          <a:xfrm>
            <a:off x="8991600" y="0"/>
            <a:ext cx="152400" cy="6858000"/>
          </a:xfrm>
          <a:prstGeom prst="rect">
            <a:avLst/>
          </a:prstGeom>
          <a:solidFill>
            <a:srgbClr val="FFFFFF"/>
          </a:solidFill>
          <a:ln w="12700">
            <a:miter lim="400000"/>
          </a:ln>
        </p:spPr>
        <p:txBody>
          <a:bodyPr lIns="45719" rIns="45719" anchor="ctr"/>
          <a:lstStyle/>
          <a:p>
            <a:pPr/>
          </a:p>
        </p:txBody>
      </p:sp>
      <p:sp>
        <p:nvSpPr>
          <p:cNvPr id="181" name="Rectangle 8"/>
          <p:cNvSpPr/>
          <p:nvPr/>
        </p:nvSpPr>
        <p:spPr>
          <a:xfrm>
            <a:off x="149351" y="6388384"/>
            <a:ext cx="8833106" cy="309564"/>
          </a:xfrm>
          <a:prstGeom prst="rect">
            <a:avLst/>
          </a:prstGeom>
          <a:solidFill>
            <a:srgbClr val="E7BC29"/>
          </a:solidFill>
          <a:ln w="12700">
            <a:miter lim="400000"/>
          </a:ln>
        </p:spPr>
        <p:txBody>
          <a:bodyPr lIns="45719" rIns="45719" anchor="ctr"/>
          <a:lstStyle/>
          <a:p>
            <a:pPr/>
          </a:p>
        </p:txBody>
      </p:sp>
      <p:sp>
        <p:nvSpPr>
          <p:cNvPr id="182" name="Rectangle 7"/>
          <p:cNvSpPr/>
          <p:nvPr/>
        </p:nvSpPr>
        <p:spPr>
          <a:xfrm>
            <a:off x="152399" y="155447"/>
            <a:ext cx="8833106" cy="6547106"/>
          </a:xfrm>
          <a:prstGeom prst="rect">
            <a:avLst/>
          </a:prstGeom>
          <a:ln>
            <a:solidFill>
              <a:srgbClr val="CBA524"/>
            </a:solidFill>
            <a:miter/>
          </a:ln>
        </p:spPr>
        <p:txBody>
          <a:bodyPr lIns="45719" rIns="45719" anchor="ctr"/>
          <a:lstStyle/>
          <a:p>
            <a:pPr/>
          </a:p>
        </p:txBody>
      </p:sp>
      <p:sp>
        <p:nvSpPr>
          <p:cNvPr id="183" name="Straight Connector 9"/>
          <p:cNvSpPr/>
          <p:nvPr/>
        </p:nvSpPr>
        <p:spPr>
          <a:xfrm>
            <a:off x="152399" y="1276742"/>
            <a:ext cx="8833106" cy="1"/>
          </a:xfrm>
          <a:prstGeom prst="line">
            <a:avLst/>
          </a:prstGeom>
          <a:ln>
            <a:solidFill>
              <a:srgbClr val="CBA524"/>
            </a:solidFill>
            <a:prstDash val="sysDash"/>
          </a:ln>
        </p:spPr>
        <p:txBody>
          <a:bodyPr lIns="45719" rIns="45719"/>
          <a:lstStyle/>
          <a:p>
            <a:pPr/>
          </a:p>
        </p:txBody>
      </p:sp>
      <p:sp>
        <p:nvSpPr>
          <p:cNvPr id="184" name="Oval 11"/>
          <p:cNvSpPr/>
          <p:nvPr/>
        </p:nvSpPr>
        <p:spPr>
          <a:xfrm>
            <a:off x="4267200" y="956036"/>
            <a:ext cx="609600" cy="609601"/>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185" name="Oval 14"/>
          <p:cNvSpPr/>
          <p:nvPr/>
        </p:nvSpPr>
        <p:spPr>
          <a:xfrm>
            <a:off x="4361688" y="1050523"/>
            <a:ext cx="420625" cy="420625"/>
          </a:xfrm>
          <a:prstGeom prst="ellipse">
            <a:avLst/>
          </a:prstGeom>
          <a:solidFill>
            <a:srgbClr val="FFFFFF"/>
          </a:solidFill>
          <a:ln w="50800" cap="rnd">
            <a:solidFill>
              <a:srgbClr val="CBA524"/>
            </a:solidFill>
          </a:ln>
        </p:spPr>
        <p:txBody>
          <a:bodyPr lIns="45719" rIns="45719" anchor="ctr"/>
          <a:lstStyle/>
          <a:p>
            <a:pPr algn="ctr">
              <a:defRPr>
                <a:solidFill>
                  <a:srgbClr val="FFFFFF"/>
                </a:solidFill>
              </a:defRPr>
            </a:pPr>
          </a:p>
        </p:txBody>
      </p:sp>
      <p:sp>
        <p:nvSpPr>
          <p:cNvPr id="186" name="Title Text"/>
          <p:cNvSpPr/>
          <p:nvPr>
            <p:ph type="title"/>
          </p:nvPr>
        </p:nvSpPr>
        <p:spPr>
          <a:prstGeom prst="rect">
            <a:avLst/>
          </a:prstGeom>
        </p:spPr>
        <p:txBody>
          <a:bodyPr/>
          <a:lstStyle>
            <a:lvl1pPr>
              <a:defRPr>
                <a:solidFill>
                  <a:srgbClr val="CBA524"/>
                </a:solidFill>
              </a:defRPr>
            </a:lvl1pPr>
          </a:lstStyle>
          <a:p>
            <a:pPr/>
            <a:r>
              <a:t>Title Text</a:t>
            </a:r>
          </a:p>
        </p:txBody>
      </p:sp>
      <p:sp>
        <p:nvSpPr>
          <p:cNvPr id="187" name="Slide Number"/>
          <p:cNvSpPr/>
          <p:nvPr>
            <p:ph type="sldNum" sz="quarter" idx="2"/>
          </p:nvPr>
        </p:nvSpPr>
        <p:spPr>
          <a:xfrm>
            <a:off x="4413914" y="1090312"/>
            <a:ext cx="316172" cy="332741"/>
          </a:xfrm>
          <a:prstGeom prst="rect">
            <a:avLst/>
          </a:prstGeom>
        </p:spPr>
        <p:txBody>
          <a:bodyPr/>
          <a:lstStyle>
            <a:lvl1pPr>
              <a:defRPr>
                <a:solidFill>
                  <a:srgbClr val="CBA524"/>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Title Only 2">
    <p:bg>
      <p:bgPr>
        <a:solidFill>
          <a:srgbClr val="FFFFFF"/>
        </a:solidFill>
      </p:bgPr>
    </p:bg>
    <p:spTree>
      <p:nvGrpSpPr>
        <p:cNvPr id="1" name=""/>
        <p:cNvGrpSpPr/>
        <p:nvPr/>
      </p:nvGrpSpPr>
      <p:grpSpPr>
        <a:xfrm>
          <a:off x="0" y="0"/>
          <a:ext cx="0" cy="0"/>
          <a:chOff x="0" y="0"/>
          <a:chExt cx="0" cy="0"/>
        </a:xfrm>
      </p:grpSpPr>
      <p:sp>
        <p:nvSpPr>
          <p:cNvPr id="194" name="Rectangle 16"/>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195" name="Rectangle 15"/>
          <p:cNvSpPr/>
          <p:nvPr/>
        </p:nvSpPr>
        <p:spPr>
          <a:xfrm>
            <a:off x="0" y="-1"/>
            <a:ext cx="9144000" cy="1393373"/>
          </a:xfrm>
          <a:prstGeom prst="rect">
            <a:avLst/>
          </a:prstGeom>
          <a:solidFill>
            <a:srgbClr val="FFFFFF"/>
          </a:solidFill>
          <a:ln w="12700">
            <a:miter lim="400000"/>
          </a:ln>
        </p:spPr>
        <p:txBody>
          <a:bodyPr lIns="45719" rIns="45719" anchor="ctr"/>
          <a:lstStyle/>
          <a:p>
            <a:pPr/>
          </a:p>
        </p:txBody>
      </p:sp>
      <p:sp>
        <p:nvSpPr>
          <p:cNvPr id="196" name="Rectangle 17"/>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197" name="Rectangle 18"/>
          <p:cNvSpPr/>
          <p:nvPr/>
        </p:nvSpPr>
        <p:spPr>
          <a:xfrm>
            <a:off x="8991600" y="0"/>
            <a:ext cx="152400" cy="6858000"/>
          </a:xfrm>
          <a:prstGeom prst="rect">
            <a:avLst/>
          </a:prstGeom>
          <a:solidFill>
            <a:srgbClr val="FFFFFF"/>
          </a:solidFill>
          <a:ln w="12700">
            <a:miter lim="400000"/>
          </a:ln>
        </p:spPr>
        <p:txBody>
          <a:bodyPr lIns="45719" rIns="45719" anchor="ctr"/>
          <a:lstStyle/>
          <a:p>
            <a:pPr/>
          </a:p>
        </p:txBody>
      </p:sp>
      <p:sp>
        <p:nvSpPr>
          <p:cNvPr id="198" name="Rectangle 8"/>
          <p:cNvSpPr/>
          <p:nvPr/>
        </p:nvSpPr>
        <p:spPr>
          <a:xfrm>
            <a:off x="149351" y="6388384"/>
            <a:ext cx="8833106" cy="309564"/>
          </a:xfrm>
          <a:prstGeom prst="rect">
            <a:avLst/>
          </a:prstGeom>
          <a:solidFill>
            <a:srgbClr val="B32C16"/>
          </a:solidFill>
          <a:ln w="12700">
            <a:miter lim="400000"/>
          </a:ln>
        </p:spPr>
        <p:txBody>
          <a:bodyPr lIns="45719" rIns="45719" anchor="ctr"/>
          <a:lstStyle/>
          <a:p>
            <a:pPr/>
          </a:p>
        </p:txBody>
      </p:sp>
      <p:sp>
        <p:nvSpPr>
          <p:cNvPr id="199" name="Rectangle 7"/>
          <p:cNvSpPr/>
          <p:nvPr/>
        </p:nvSpPr>
        <p:spPr>
          <a:xfrm>
            <a:off x="152399" y="155447"/>
            <a:ext cx="8833106" cy="6547106"/>
          </a:xfrm>
          <a:prstGeom prst="rect">
            <a:avLst/>
          </a:prstGeom>
          <a:ln>
            <a:solidFill>
              <a:srgbClr val="9D2713"/>
            </a:solidFill>
            <a:miter/>
          </a:ln>
        </p:spPr>
        <p:txBody>
          <a:bodyPr lIns="45719" rIns="45719" anchor="ctr"/>
          <a:lstStyle/>
          <a:p>
            <a:pPr/>
          </a:p>
        </p:txBody>
      </p:sp>
      <p:sp>
        <p:nvSpPr>
          <p:cNvPr id="200" name="Straight Connector 9"/>
          <p:cNvSpPr/>
          <p:nvPr/>
        </p:nvSpPr>
        <p:spPr>
          <a:xfrm>
            <a:off x="152399" y="1276742"/>
            <a:ext cx="8833106" cy="1"/>
          </a:xfrm>
          <a:prstGeom prst="line">
            <a:avLst/>
          </a:prstGeom>
          <a:ln>
            <a:solidFill>
              <a:srgbClr val="9D2713"/>
            </a:solidFill>
            <a:prstDash val="sysDash"/>
          </a:ln>
        </p:spPr>
        <p:txBody>
          <a:bodyPr lIns="45719" rIns="45719"/>
          <a:lstStyle/>
          <a:p>
            <a:pPr/>
          </a:p>
        </p:txBody>
      </p:sp>
      <p:sp>
        <p:nvSpPr>
          <p:cNvPr id="201" name="Oval 11"/>
          <p:cNvSpPr/>
          <p:nvPr/>
        </p:nvSpPr>
        <p:spPr>
          <a:xfrm>
            <a:off x="4267200" y="956036"/>
            <a:ext cx="609600" cy="609601"/>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202" name="Oval 14"/>
          <p:cNvSpPr/>
          <p:nvPr/>
        </p:nvSpPr>
        <p:spPr>
          <a:xfrm>
            <a:off x="4361688" y="1050523"/>
            <a:ext cx="420625" cy="420625"/>
          </a:xfrm>
          <a:prstGeom prst="ellipse">
            <a:avLst/>
          </a:prstGeom>
          <a:solidFill>
            <a:srgbClr val="FFFFFF"/>
          </a:solidFill>
          <a:ln w="50800" cap="rnd">
            <a:solidFill>
              <a:srgbClr val="9D2713"/>
            </a:solidFill>
          </a:ln>
        </p:spPr>
        <p:txBody>
          <a:bodyPr lIns="45719" rIns="45719" anchor="ctr"/>
          <a:lstStyle/>
          <a:p>
            <a:pPr algn="ctr">
              <a:defRPr>
                <a:solidFill>
                  <a:srgbClr val="FFFFFF"/>
                </a:solidFill>
              </a:defRPr>
            </a:pPr>
          </a:p>
        </p:txBody>
      </p:sp>
      <p:sp>
        <p:nvSpPr>
          <p:cNvPr id="203" name="Title Text"/>
          <p:cNvSpPr/>
          <p:nvPr>
            <p:ph type="title"/>
          </p:nvPr>
        </p:nvSpPr>
        <p:spPr>
          <a:prstGeom prst="rect">
            <a:avLst/>
          </a:prstGeom>
        </p:spPr>
        <p:txBody>
          <a:bodyPr/>
          <a:lstStyle>
            <a:lvl1pPr>
              <a:defRPr>
                <a:solidFill>
                  <a:srgbClr val="9D2713"/>
                </a:solidFill>
              </a:defRPr>
            </a:lvl1pPr>
          </a:lstStyle>
          <a:p>
            <a:pPr/>
            <a:r>
              <a:t>Title Text</a:t>
            </a:r>
          </a:p>
        </p:txBody>
      </p:sp>
      <p:sp>
        <p:nvSpPr>
          <p:cNvPr id="204" name="Slide Number"/>
          <p:cNvSpPr/>
          <p:nvPr>
            <p:ph type="sldNum" sz="quarter" idx="2"/>
          </p:nvPr>
        </p:nvSpPr>
        <p:spPr>
          <a:xfrm>
            <a:off x="4413914" y="1090312"/>
            <a:ext cx="316172" cy="332741"/>
          </a:xfrm>
          <a:prstGeom prst="rect">
            <a:avLst/>
          </a:prstGeom>
        </p:spPr>
        <p:txBody>
          <a:bodyPr/>
          <a:lstStyle>
            <a:lvl1pPr>
              <a:defRPr>
                <a:solidFill>
                  <a:srgbClr val="9D271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Title Only 3">
    <p:bg>
      <p:bgPr>
        <a:solidFill>
          <a:srgbClr val="FFFFFF"/>
        </a:solidFill>
      </p:bgPr>
    </p:bg>
    <p:spTree>
      <p:nvGrpSpPr>
        <p:cNvPr id="1" name=""/>
        <p:cNvGrpSpPr/>
        <p:nvPr/>
      </p:nvGrpSpPr>
      <p:grpSpPr>
        <a:xfrm>
          <a:off x="0" y="0"/>
          <a:ext cx="0" cy="0"/>
          <a:chOff x="0" y="0"/>
          <a:chExt cx="0" cy="0"/>
        </a:xfrm>
      </p:grpSpPr>
      <p:sp>
        <p:nvSpPr>
          <p:cNvPr id="211" name="Rectangle 16"/>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212" name="Rectangle 15"/>
          <p:cNvSpPr/>
          <p:nvPr/>
        </p:nvSpPr>
        <p:spPr>
          <a:xfrm>
            <a:off x="0" y="-1"/>
            <a:ext cx="9144000" cy="1393373"/>
          </a:xfrm>
          <a:prstGeom prst="rect">
            <a:avLst/>
          </a:prstGeom>
          <a:solidFill>
            <a:srgbClr val="FFFFFF"/>
          </a:solidFill>
          <a:ln w="12700">
            <a:miter lim="400000"/>
          </a:ln>
        </p:spPr>
        <p:txBody>
          <a:bodyPr lIns="45719" rIns="45719" anchor="ctr"/>
          <a:lstStyle/>
          <a:p>
            <a:pPr/>
          </a:p>
        </p:txBody>
      </p:sp>
      <p:sp>
        <p:nvSpPr>
          <p:cNvPr id="213" name="Rectangle 17"/>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214" name="Rectangle 18"/>
          <p:cNvSpPr/>
          <p:nvPr/>
        </p:nvSpPr>
        <p:spPr>
          <a:xfrm>
            <a:off x="8991600" y="0"/>
            <a:ext cx="152400" cy="6858000"/>
          </a:xfrm>
          <a:prstGeom prst="rect">
            <a:avLst/>
          </a:prstGeom>
          <a:solidFill>
            <a:srgbClr val="FFFFFF"/>
          </a:solidFill>
          <a:ln w="12700">
            <a:miter lim="400000"/>
          </a:ln>
        </p:spPr>
        <p:txBody>
          <a:bodyPr lIns="45719" rIns="45719" anchor="ctr"/>
          <a:lstStyle/>
          <a:p>
            <a:pPr/>
          </a:p>
        </p:txBody>
      </p:sp>
      <p:sp>
        <p:nvSpPr>
          <p:cNvPr id="215" name="Rectangle 8"/>
          <p:cNvSpPr/>
          <p:nvPr/>
        </p:nvSpPr>
        <p:spPr>
          <a:xfrm>
            <a:off x="149351" y="6388384"/>
            <a:ext cx="8833106" cy="309564"/>
          </a:xfrm>
          <a:prstGeom prst="rect">
            <a:avLst/>
          </a:prstGeom>
          <a:solidFill>
            <a:srgbClr val="9BBB59"/>
          </a:solidFill>
          <a:ln w="12700">
            <a:miter lim="400000"/>
          </a:ln>
        </p:spPr>
        <p:txBody>
          <a:bodyPr lIns="45719" rIns="45719" anchor="ctr"/>
          <a:lstStyle/>
          <a:p>
            <a:pPr/>
          </a:p>
        </p:txBody>
      </p:sp>
      <p:sp>
        <p:nvSpPr>
          <p:cNvPr id="216" name="Rectangle 7"/>
          <p:cNvSpPr/>
          <p:nvPr/>
        </p:nvSpPr>
        <p:spPr>
          <a:xfrm>
            <a:off x="152399" y="155447"/>
            <a:ext cx="8833106" cy="6547106"/>
          </a:xfrm>
          <a:prstGeom prst="rect">
            <a:avLst/>
          </a:prstGeom>
          <a:ln>
            <a:solidFill>
              <a:srgbClr val="88A44E"/>
            </a:solidFill>
            <a:miter/>
          </a:ln>
        </p:spPr>
        <p:txBody>
          <a:bodyPr lIns="45719" rIns="45719" anchor="ctr"/>
          <a:lstStyle/>
          <a:p>
            <a:pPr/>
          </a:p>
        </p:txBody>
      </p:sp>
      <p:sp>
        <p:nvSpPr>
          <p:cNvPr id="217" name="Straight Connector 9"/>
          <p:cNvSpPr/>
          <p:nvPr/>
        </p:nvSpPr>
        <p:spPr>
          <a:xfrm>
            <a:off x="152399" y="1276742"/>
            <a:ext cx="8833106" cy="1"/>
          </a:xfrm>
          <a:prstGeom prst="line">
            <a:avLst/>
          </a:prstGeom>
          <a:ln>
            <a:solidFill>
              <a:srgbClr val="88A44E"/>
            </a:solidFill>
            <a:prstDash val="sysDash"/>
          </a:ln>
        </p:spPr>
        <p:txBody>
          <a:bodyPr lIns="45719" rIns="45719"/>
          <a:lstStyle/>
          <a:p>
            <a:pPr/>
          </a:p>
        </p:txBody>
      </p:sp>
      <p:sp>
        <p:nvSpPr>
          <p:cNvPr id="218" name="Oval 11"/>
          <p:cNvSpPr/>
          <p:nvPr/>
        </p:nvSpPr>
        <p:spPr>
          <a:xfrm>
            <a:off x="4267200" y="956036"/>
            <a:ext cx="609600" cy="609601"/>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219" name="Oval 14"/>
          <p:cNvSpPr/>
          <p:nvPr/>
        </p:nvSpPr>
        <p:spPr>
          <a:xfrm>
            <a:off x="4361688" y="1050523"/>
            <a:ext cx="420625" cy="420625"/>
          </a:xfrm>
          <a:prstGeom prst="ellipse">
            <a:avLst/>
          </a:prstGeom>
          <a:solidFill>
            <a:srgbClr val="FFFFFF"/>
          </a:solidFill>
          <a:ln w="50800" cap="rnd">
            <a:solidFill>
              <a:srgbClr val="88A44E"/>
            </a:solidFill>
          </a:ln>
        </p:spPr>
        <p:txBody>
          <a:bodyPr lIns="45719" rIns="45719" anchor="ctr"/>
          <a:lstStyle/>
          <a:p>
            <a:pPr algn="ctr">
              <a:defRPr>
                <a:solidFill>
                  <a:srgbClr val="FFFFFF"/>
                </a:solidFill>
              </a:defRPr>
            </a:pPr>
          </a:p>
        </p:txBody>
      </p:sp>
      <p:sp>
        <p:nvSpPr>
          <p:cNvPr id="220" name="Title Text"/>
          <p:cNvSpPr/>
          <p:nvPr>
            <p:ph type="title"/>
          </p:nvPr>
        </p:nvSpPr>
        <p:spPr>
          <a:prstGeom prst="rect">
            <a:avLst/>
          </a:prstGeom>
        </p:spPr>
        <p:txBody>
          <a:bodyPr/>
          <a:lstStyle>
            <a:lvl1pPr>
              <a:defRPr>
                <a:solidFill>
                  <a:srgbClr val="88A44E"/>
                </a:solidFill>
              </a:defRPr>
            </a:lvl1pPr>
          </a:lstStyle>
          <a:p>
            <a:pPr/>
            <a:r>
              <a:t>Title Text</a:t>
            </a:r>
          </a:p>
        </p:txBody>
      </p:sp>
      <p:sp>
        <p:nvSpPr>
          <p:cNvPr id="221" name="Slide Number"/>
          <p:cNvSpPr/>
          <p:nvPr>
            <p:ph type="sldNum" sz="quarter" idx="2"/>
          </p:nvPr>
        </p:nvSpPr>
        <p:spPr>
          <a:xfrm>
            <a:off x="4413914" y="1090312"/>
            <a:ext cx="316172" cy="332741"/>
          </a:xfrm>
          <a:prstGeom prst="rect">
            <a:avLst/>
          </a:prstGeom>
        </p:spPr>
        <p:txBody>
          <a:bodyPr/>
          <a:lstStyle>
            <a:lvl1pPr>
              <a:defRPr>
                <a:solidFill>
                  <a:srgbClr val="88A44E"/>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FFFFFF"/>
        </a:solidFill>
      </p:bgPr>
    </p:bg>
    <p:spTree>
      <p:nvGrpSpPr>
        <p:cNvPr id="1" name=""/>
        <p:cNvGrpSpPr/>
        <p:nvPr/>
      </p:nvGrpSpPr>
      <p:grpSpPr>
        <a:xfrm>
          <a:off x="0" y="0"/>
          <a:ext cx="0" cy="0"/>
          <a:chOff x="0" y="0"/>
          <a:chExt cx="0" cy="0"/>
        </a:xfrm>
      </p:grpSpPr>
      <p:sp>
        <p:nvSpPr>
          <p:cNvPr id="228" name="Rectangle 6"/>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229" name="Rectangle 7"/>
          <p:cNvSpPr/>
          <p:nvPr/>
        </p:nvSpPr>
        <p:spPr>
          <a:xfrm>
            <a:off x="0" y="0"/>
            <a:ext cx="9144000" cy="155448"/>
          </a:xfrm>
          <a:prstGeom prst="rect">
            <a:avLst/>
          </a:prstGeom>
          <a:solidFill>
            <a:srgbClr val="FFFFFF"/>
          </a:solidFill>
          <a:ln w="12700">
            <a:miter lim="400000"/>
          </a:ln>
        </p:spPr>
        <p:txBody>
          <a:bodyPr lIns="45719" rIns="45719" anchor="ctr"/>
          <a:lstStyle/>
          <a:p>
            <a:pPr/>
          </a:p>
        </p:txBody>
      </p:sp>
      <p:sp>
        <p:nvSpPr>
          <p:cNvPr id="230" name="Rectangle 9"/>
          <p:cNvSpPr/>
          <p:nvPr/>
        </p:nvSpPr>
        <p:spPr>
          <a:xfrm>
            <a:off x="8991600" y="0"/>
            <a:ext cx="152400" cy="6858000"/>
          </a:xfrm>
          <a:prstGeom prst="rect">
            <a:avLst/>
          </a:prstGeom>
          <a:solidFill>
            <a:srgbClr val="FFFFFF"/>
          </a:solidFill>
          <a:ln w="12700">
            <a:miter lim="400000"/>
          </a:ln>
        </p:spPr>
        <p:txBody>
          <a:bodyPr lIns="45719" rIns="45719" anchor="ctr"/>
          <a:lstStyle/>
          <a:p>
            <a:pPr/>
          </a:p>
        </p:txBody>
      </p:sp>
      <p:sp>
        <p:nvSpPr>
          <p:cNvPr id="231" name="Rectangle 8"/>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232" name="Rectangle 4"/>
          <p:cNvSpPr/>
          <p:nvPr/>
        </p:nvSpPr>
        <p:spPr>
          <a:xfrm>
            <a:off x="146303" y="6391655"/>
            <a:ext cx="8833106" cy="309564"/>
          </a:xfrm>
          <a:prstGeom prst="rect">
            <a:avLst/>
          </a:prstGeom>
          <a:solidFill>
            <a:schemeClr val="accent3"/>
          </a:solidFill>
          <a:ln w="12700">
            <a:miter lim="400000"/>
          </a:ln>
        </p:spPr>
        <p:txBody>
          <a:bodyPr lIns="45719" rIns="45719" anchor="ctr"/>
          <a:lstStyle/>
          <a:p>
            <a:pPr/>
          </a:p>
        </p:txBody>
      </p:sp>
      <p:sp>
        <p:nvSpPr>
          <p:cNvPr id="233" name="Rectangle 5"/>
          <p:cNvSpPr/>
          <p:nvPr/>
        </p:nvSpPr>
        <p:spPr>
          <a:xfrm>
            <a:off x="152399" y="158495"/>
            <a:ext cx="8833106" cy="6547106"/>
          </a:xfrm>
          <a:prstGeom prst="rect">
            <a:avLst/>
          </a:prstGeom>
          <a:ln>
            <a:solidFill>
              <a:srgbClr val="7B9899"/>
            </a:solidFill>
            <a:miter/>
          </a:ln>
        </p:spPr>
        <p:txBody>
          <a:bodyPr lIns="45719" rIns="45719" anchor="ctr"/>
          <a:lstStyle/>
          <a:p>
            <a:pPr/>
          </a:p>
        </p:txBody>
      </p:sp>
      <p:sp>
        <p:nvSpPr>
          <p:cNvPr id="234" name="Slide Number"/>
          <p:cNvSpPr/>
          <p:nvPr>
            <p:ph type="sldNum" sz="quarter" idx="2"/>
          </p:nvPr>
        </p:nvSpPr>
        <p:spPr>
          <a:xfrm>
            <a:off x="4413914" y="6378891"/>
            <a:ext cx="316172" cy="33274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solidFill>
          <a:srgbClr val="FFFFFF"/>
        </a:solidFill>
      </p:bgPr>
    </p:bg>
    <p:spTree>
      <p:nvGrpSpPr>
        <p:cNvPr id="1" name=""/>
        <p:cNvGrpSpPr/>
        <p:nvPr/>
      </p:nvGrpSpPr>
      <p:grpSpPr>
        <a:xfrm>
          <a:off x="0" y="0"/>
          <a:ext cx="0" cy="0"/>
          <a:chOff x="0" y="0"/>
          <a:chExt cx="0" cy="0"/>
        </a:xfrm>
      </p:grpSpPr>
      <p:sp>
        <p:nvSpPr>
          <p:cNvPr id="241" name="Rectangle 18"/>
          <p:cNvSpPr/>
          <p:nvPr/>
        </p:nvSpPr>
        <p:spPr>
          <a:xfrm>
            <a:off x="152399" y="152400"/>
            <a:ext cx="8833106" cy="304800"/>
          </a:xfrm>
          <a:prstGeom prst="rect">
            <a:avLst/>
          </a:prstGeom>
          <a:solidFill>
            <a:schemeClr val="accent3"/>
          </a:solidFill>
          <a:ln w="12700">
            <a:miter lim="400000"/>
          </a:ln>
        </p:spPr>
        <p:txBody>
          <a:bodyPr lIns="45719" rIns="45719" anchor="ctr"/>
          <a:lstStyle/>
          <a:p>
            <a:pPr/>
          </a:p>
        </p:txBody>
      </p:sp>
      <p:sp>
        <p:nvSpPr>
          <p:cNvPr id="242" name="Rectangle 14"/>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243" name="Rectangle 17"/>
          <p:cNvSpPr/>
          <p:nvPr/>
        </p:nvSpPr>
        <p:spPr>
          <a:xfrm>
            <a:off x="8991600" y="0"/>
            <a:ext cx="152400" cy="6858000"/>
          </a:xfrm>
          <a:prstGeom prst="rect">
            <a:avLst/>
          </a:prstGeom>
          <a:solidFill>
            <a:srgbClr val="FFFFFF"/>
          </a:solidFill>
          <a:ln w="12700">
            <a:miter lim="400000"/>
          </a:ln>
        </p:spPr>
        <p:txBody>
          <a:bodyPr lIns="45719" rIns="45719" anchor="ctr"/>
          <a:lstStyle/>
          <a:p>
            <a:pPr/>
          </a:p>
        </p:txBody>
      </p:sp>
      <p:sp>
        <p:nvSpPr>
          <p:cNvPr id="244" name="Rectangle 15"/>
          <p:cNvSpPr/>
          <p:nvPr/>
        </p:nvSpPr>
        <p:spPr>
          <a:xfrm>
            <a:off x="0" y="-1"/>
            <a:ext cx="9144000" cy="118873"/>
          </a:xfrm>
          <a:prstGeom prst="rect">
            <a:avLst/>
          </a:prstGeom>
          <a:solidFill>
            <a:srgbClr val="FFFFFF"/>
          </a:solidFill>
          <a:ln w="12700">
            <a:miter lim="400000"/>
          </a:ln>
        </p:spPr>
        <p:txBody>
          <a:bodyPr lIns="45719" rIns="45719" anchor="ctr"/>
          <a:lstStyle/>
          <a:p>
            <a:pPr/>
          </a:p>
        </p:txBody>
      </p:sp>
      <p:sp>
        <p:nvSpPr>
          <p:cNvPr id="245" name="Rectangle 16"/>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246" name="Rectangle 12"/>
          <p:cNvSpPr/>
          <p:nvPr/>
        </p:nvSpPr>
        <p:spPr>
          <a:xfrm>
            <a:off x="152400" y="609600"/>
            <a:ext cx="2743200" cy="58674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47" name="Title Text"/>
          <p:cNvSpPr/>
          <p:nvPr>
            <p:ph type="title"/>
          </p:nvPr>
        </p:nvSpPr>
        <p:spPr>
          <a:xfrm>
            <a:off x="381000" y="914400"/>
            <a:ext cx="2362200" cy="990600"/>
          </a:xfrm>
          <a:prstGeom prst="rect">
            <a:avLst/>
          </a:prstGeom>
        </p:spPr>
        <p:txBody>
          <a:bodyPr/>
          <a:lstStyle>
            <a:lvl1pPr algn="l">
              <a:defRPr b="1" sz="2200">
                <a:solidFill>
                  <a:srgbClr val="FFFFFF"/>
                </a:solidFill>
              </a:defRPr>
            </a:lvl1pPr>
          </a:lstStyle>
          <a:p>
            <a:pPr/>
            <a:r>
              <a:t>Title Text</a:t>
            </a:r>
          </a:p>
        </p:txBody>
      </p:sp>
      <p:sp>
        <p:nvSpPr>
          <p:cNvPr id="248" name="Body Level One…"/>
          <p:cNvSpPr/>
          <p:nvPr>
            <p:ph type="body" sz="quarter" idx="1"/>
          </p:nvPr>
        </p:nvSpPr>
        <p:spPr>
          <a:xfrm>
            <a:off x="381000" y="1981200"/>
            <a:ext cx="2362200" cy="4144963"/>
          </a:xfrm>
          <a:prstGeom prst="rect">
            <a:avLst/>
          </a:prstGeom>
        </p:spPr>
        <p:txBody>
          <a:bodyPr/>
          <a:lstStyle>
            <a:lvl1pPr marL="0" indent="0">
              <a:spcBef>
                <a:spcPts val="1000"/>
              </a:spcBef>
              <a:buClrTx/>
              <a:buSzTx/>
              <a:buNone/>
              <a:defRPr sz="1600">
                <a:solidFill>
                  <a:srgbClr val="FFFFFF"/>
                </a:solidFill>
              </a:defRPr>
            </a:lvl1pPr>
            <a:lvl2pPr marL="0" indent="274320">
              <a:spcBef>
                <a:spcPts val="1000"/>
              </a:spcBef>
              <a:buClrTx/>
              <a:buSzTx/>
              <a:buNone/>
              <a:defRPr sz="1600">
                <a:solidFill>
                  <a:srgbClr val="FFFFFF"/>
                </a:solidFill>
              </a:defRPr>
            </a:lvl2pPr>
            <a:lvl3pPr marL="0" indent="594360">
              <a:spcBef>
                <a:spcPts val="1000"/>
              </a:spcBef>
              <a:buClrTx/>
              <a:buSzTx/>
              <a:buNone/>
              <a:defRPr sz="1600">
                <a:solidFill>
                  <a:srgbClr val="FFFFFF"/>
                </a:solidFill>
              </a:defRPr>
            </a:lvl3pPr>
            <a:lvl4pPr marL="0" indent="868680">
              <a:spcBef>
                <a:spcPts val="1000"/>
              </a:spcBef>
              <a:buClrTx/>
              <a:buSzTx/>
              <a:buNone/>
              <a:defRPr sz="1600">
                <a:solidFill>
                  <a:srgbClr val="FFFFFF"/>
                </a:solidFill>
              </a:defRPr>
            </a:lvl4pPr>
            <a:lvl5pPr marL="0" indent="1143000">
              <a:spcBef>
                <a:spcPts val="1000"/>
              </a:spcBef>
              <a:buClrTx/>
              <a:buSzTx/>
              <a:buNone/>
              <a:defRPr sz="16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49" name="Rectangle 7"/>
          <p:cNvSpPr/>
          <p:nvPr/>
        </p:nvSpPr>
        <p:spPr>
          <a:xfrm>
            <a:off x="152399" y="152399"/>
            <a:ext cx="8833106" cy="6547106"/>
          </a:xfrm>
          <a:prstGeom prst="rect">
            <a:avLst/>
          </a:prstGeom>
          <a:ln>
            <a:solidFill>
              <a:srgbClr val="7B9899"/>
            </a:solidFill>
            <a:miter/>
          </a:ln>
        </p:spPr>
        <p:txBody>
          <a:bodyPr lIns="45719" rIns="45719" anchor="ctr"/>
          <a:lstStyle/>
          <a:p>
            <a:pPr/>
          </a:p>
        </p:txBody>
      </p:sp>
      <p:sp>
        <p:nvSpPr>
          <p:cNvPr id="250" name="Straight Connector 8"/>
          <p:cNvSpPr/>
          <p:nvPr/>
        </p:nvSpPr>
        <p:spPr>
          <a:xfrm>
            <a:off x="152399" y="533400"/>
            <a:ext cx="8833106" cy="0"/>
          </a:xfrm>
          <a:prstGeom prst="line">
            <a:avLst/>
          </a:prstGeom>
          <a:ln w="11430">
            <a:solidFill>
              <a:srgbClr val="7B9899"/>
            </a:solidFill>
            <a:prstDash val="sysDash"/>
          </a:ln>
        </p:spPr>
        <p:txBody>
          <a:bodyPr lIns="45719" rIns="45719"/>
          <a:lstStyle/>
          <a:p>
            <a:pPr/>
          </a:p>
        </p:txBody>
      </p:sp>
      <p:sp>
        <p:nvSpPr>
          <p:cNvPr id="251" name="Oval 9"/>
          <p:cNvSpPr/>
          <p:nvPr/>
        </p:nvSpPr>
        <p:spPr>
          <a:xfrm>
            <a:off x="1295400" y="228600"/>
            <a:ext cx="609600" cy="609600"/>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252" name="Oval 10"/>
          <p:cNvSpPr/>
          <p:nvPr/>
        </p:nvSpPr>
        <p:spPr>
          <a:xfrm>
            <a:off x="1389888" y="323088"/>
            <a:ext cx="420625" cy="420624"/>
          </a:xfrm>
          <a:prstGeom prst="ellipse">
            <a:avLst/>
          </a:prstGeom>
          <a:solidFill>
            <a:srgbClr val="FFFFFF"/>
          </a:solidFill>
          <a:ln w="50800" cap="rnd">
            <a:solidFill>
              <a:srgbClr val="7B9899"/>
            </a:solidFill>
          </a:ln>
        </p:spPr>
        <p:txBody>
          <a:bodyPr lIns="45719" rIns="45719" anchor="ctr"/>
          <a:lstStyle/>
          <a:p>
            <a:pPr algn="ctr">
              <a:defRPr>
                <a:solidFill>
                  <a:srgbClr val="FFFFFF"/>
                </a:solidFill>
              </a:defRPr>
            </a:pPr>
          </a:p>
        </p:txBody>
      </p:sp>
      <p:sp>
        <p:nvSpPr>
          <p:cNvPr id="253" name="Rectangle 20"/>
          <p:cNvSpPr/>
          <p:nvPr/>
        </p:nvSpPr>
        <p:spPr>
          <a:xfrm>
            <a:off x="149351" y="6388384"/>
            <a:ext cx="8833106" cy="309564"/>
          </a:xfrm>
          <a:prstGeom prst="rect">
            <a:avLst/>
          </a:prstGeom>
          <a:solidFill>
            <a:schemeClr val="accent3"/>
          </a:solidFill>
          <a:ln w="12700">
            <a:miter lim="400000"/>
          </a:ln>
        </p:spPr>
        <p:txBody>
          <a:bodyPr lIns="45719" rIns="45719" anchor="ctr"/>
          <a:lstStyle/>
          <a:p>
            <a:pPr/>
          </a:p>
        </p:txBody>
      </p:sp>
      <p:sp>
        <p:nvSpPr>
          <p:cNvPr id="254" name="Slide Number"/>
          <p:cNvSpPr/>
          <p:nvPr>
            <p:ph type="sldNum" sz="quarter" idx="2"/>
          </p:nvPr>
        </p:nvSpPr>
        <p:spPr>
          <a:xfrm>
            <a:off x="1442114" y="367030"/>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solidFill>
          <a:srgbClr val="FFFFFF"/>
        </a:solidFill>
      </p:bgPr>
    </p:bg>
    <p:spTree>
      <p:nvGrpSpPr>
        <p:cNvPr id="1" name=""/>
        <p:cNvGrpSpPr/>
        <p:nvPr/>
      </p:nvGrpSpPr>
      <p:grpSpPr>
        <a:xfrm>
          <a:off x="0" y="0"/>
          <a:ext cx="0" cy="0"/>
          <a:chOff x="0" y="0"/>
          <a:chExt cx="0" cy="0"/>
        </a:xfrm>
      </p:grpSpPr>
      <p:sp>
        <p:nvSpPr>
          <p:cNvPr id="261" name="Straight Connector 20"/>
          <p:cNvSpPr/>
          <p:nvPr/>
        </p:nvSpPr>
        <p:spPr>
          <a:xfrm>
            <a:off x="152399" y="533400"/>
            <a:ext cx="8833106" cy="0"/>
          </a:xfrm>
          <a:prstGeom prst="line">
            <a:avLst/>
          </a:prstGeom>
          <a:ln w="11430">
            <a:solidFill>
              <a:srgbClr val="7B9899"/>
            </a:solidFill>
            <a:prstDash val="sysDash"/>
          </a:ln>
        </p:spPr>
        <p:txBody>
          <a:bodyPr lIns="45719" rIns="45719"/>
          <a:lstStyle/>
          <a:p>
            <a:pPr/>
          </a:p>
        </p:txBody>
      </p:sp>
      <p:sp>
        <p:nvSpPr>
          <p:cNvPr id="262" name="Rectangle 18"/>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263" name="Rectangle 15"/>
          <p:cNvSpPr/>
          <p:nvPr/>
        </p:nvSpPr>
        <p:spPr>
          <a:xfrm>
            <a:off x="8991600" y="0"/>
            <a:ext cx="152400" cy="6858000"/>
          </a:xfrm>
          <a:prstGeom prst="rect">
            <a:avLst/>
          </a:prstGeom>
          <a:solidFill>
            <a:srgbClr val="FFFFFF"/>
          </a:solidFill>
          <a:ln w="12700">
            <a:miter lim="400000"/>
          </a:ln>
        </p:spPr>
        <p:txBody>
          <a:bodyPr lIns="45719" rIns="45719" anchor="ctr"/>
          <a:lstStyle/>
          <a:p>
            <a:pPr/>
          </a:p>
        </p:txBody>
      </p:sp>
      <p:sp>
        <p:nvSpPr>
          <p:cNvPr id="264" name="Rectangle 16"/>
          <p:cNvSpPr/>
          <p:nvPr/>
        </p:nvSpPr>
        <p:spPr>
          <a:xfrm>
            <a:off x="0" y="0"/>
            <a:ext cx="9144000" cy="152400"/>
          </a:xfrm>
          <a:prstGeom prst="rect">
            <a:avLst/>
          </a:prstGeom>
          <a:solidFill>
            <a:srgbClr val="FFFFFF"/>
          </a:solidFill>
          <a:ln w="12700">
            <a:miter lim="400000"/>
          </a:ln>
        </p:spPr>
        <p:txBody>
          <a:bodyPr lIns="45719" rIns="45719" anchor="ctr"/>
          <a:lstStyle/>
          <a:p>
            <a:pPr/>
          </a:p>
        </p:txBody>
      </p:sp>
      <p:sp>
        <p:nvSpPr>
          <p:cNvPr id="265" name="Rectangle 17"/>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266" name="Rectangle 19"/>
          <p:cNvSpPr/>
          <p:nvPr/>
        </p:nvSpPr>
        <p:spPr>
          <a:xfrm>
            <a:off x="152399" y="152399"/>
            <a:ext cx="8833106" cy="301754"/>
          </a:xfrm>
          <a:prstGeom prst="rect">
            <a:avLst/>
          </a:prstGeom>
          <a:solidFill>
            <a:schemeClr val="accent3"/>
          </a:solidFill>
          <a:ln w="12700">
            <a:miter lim="400000"/>
          </a:ln>
        </p:spPr>
        <p:txBody>
          <a:bodyPr lIns="45719" rIns="45719" anchor="ctr"/>
          <a:lstStyle/>
          <a:p>
            <a:pPr/>
          </a:p>
        </p:txBody>
      </p:sp>
      <p:sp>
        <p:nvSpPr>
          <p:cNvPr id="267" name="Rectangle 7"/>
          <p:cNvSpPr/>
          <p:nvPr/>
        </p:nvSpPr>
        <p:spPr>
          <a:xfrm>
            <a:off x="152400" y="609600"/>
            <a:ext cx="2743200" cy="58674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68" name="Rectangle 14"/>
          <p:cNvSpPr/>
          <p:nvPr/>
        </p:nvSpPr>
        <p:spPr>
          <a:xfrm>
            <a:off x="152399" y="155447"/>
            <a:ext cx="8833106" cy="6547106"/>
          </a:xfrm>
          <a:prstGeom prst="rect">
            <a:avLst/>
          </a:prstGeom>
          <a:ln>
            <a:solidFill>
              <a:srgbClr val="7B9899"/>
            </a:solidFill>
            <a:miter/>
          </a:ln>
        </p:spPr>
        <p:txBody>
          <a:bodyPr lIns="45719" rIns="45719" anchor="ctr"/>
          <a:lstStyle/>
          <a:p>
            <a:pPr/>
          </a:p>
        </p:txBody>
      </p:sp>
      <p:sp>
        <p:nvSpPr>
          <p:cNvPr id="269" name="Oval 11"/>
          <p:cNvSpPr/>
          <p:nvPr/>
        </p:nvSpPr>
        <p:spPr>
          <a:xfrm>
            <a:off x="1295400" y="228600"/>
            <a:ext cx="609600" cy="609600"/>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270" name="Oval 12"/>
          <p:cNvSpPr/>
          <p:nvPr/>
        </p:nvSpPr>
        <p:spPr>
          <a:xfrm>
            <a:off x="1389888" y="323088"/>
            <a:ext cx="420625" cy="420624"/>
          </a:xfrm>
          <a:prstGeom prst="ellipse">
            <a:avLst/>
          </a:prstGeom>
          <a:solidFill>
            <a:srgbClr val="FFFFFF"/>
          </a:solidFill>
          <a:ln w="50800" cap="rnd">
            <a:solidFill>
              <a:srgbClr val="7B9899"/>
            </a:solidFill>
          </a:ln>
        </p:spPr>
        <p:txBody>
          <a:bodyPr lIns="45719" rIns="45719" anchor="ctr"/>
          <a:lstStyle/>
          <a:p>
            <a:pPr algn="ctr">
              <a:defRPr>
                <a:solidFill>
                  <a:srgbClr val="FFFFFF"/>
                </a:solidFill>
              </a:defRPr>
            </a:pPr>
          </a:p>
        </p:txBody>
      </p:sp>
      <p:sp>
        <p:nvSpPr>
          <p:cNvPr id="271" name="Title Text"/>
          <p:cNvSpPr/>
          <p:nvPr>
            <p:ph type="title"/>
          </p:nvPr>
        </p:nvSpPr>
        <p:spPr>
          <a:xfrm>
            <a:off x="3000375" y="5029200"/>
            <a:ext cx="5867400" cy="1219200"/>
          </a:xfrm>
          <a:prstGeom prst="rect">
            <a:avLst/>
          </a:prstGeom>
        </p:spPr>
        <p:txBody>
          <a:bodyPr anchor="t"/>
          <a:lstStyle>
            <a:lvl1pPr algn="l">
              <a:defRPr b="1" sz="2400">
                <a:solidFill>
                  <a:srgbClr val="646B86"/>
                </a:solidFill>
              </a:defRPr>
            </a:lvl1pPr>
          </a:lstStyle>
          <a:p>
            <a:pPr/>
            <a:r>
              <a:t>Title Text</a:t>
            </a:r>
          </a:p>
        </p:txBody>
      </p:sp>
      <p:sp>
        <p:nvSpPr>
          <p:cNvPr id="272" name="Picture Placeholder 2"/>
          <p:cNvSpPr/>
          <p:nvPr>
            <p:ph type="pic" sz="half" idx="13"/>
          </p:nvPr>
        </p:nvSpPr>
        <p:spPr>
          <a:xfrm>
            <a:off x="3000375" y="609600"/>
            <a:ext cx="5867400" cy="4267200"/>
          </a:xfrm>
          <a:prstGeom prst="rect">
            <a:avLst/>
          </a:prstGeom>
        </p:spPr>
        <p:txBody>
          <a:bodyPr lIns="91439" rIns="91439">
            <a:noAutofit/>
          </a:bodyPr>
          <a:lstStyle/>
          <a:p>
            <a:pPr/>
          </a:p>
        </p:txBody>
      </p:sp>
      <p:sp>
        <p:nvSpPr>
          <p:cNvPr id="273" name="Body Level One…"/>
          <p:cNvSpPr/>
          <p:nvPr>
            <p:ph type="body" sz="half" idx="1"/>
          </p:nvPr>
        </p:nvSpPr>
        <p:spPr>
          <a:xfrm>
            <a:off x="381000" y="990600"/>
            <a:ext cx="2438400" cy="5257800"/>
          </a:xfrm>
          <a:prstGeom prst="rect">
            <a:avLst/>
          </a:prstGeom>
        </p:spPr>
        <p:txBody>
          <a:bodyPr/>
          <a:lstStyle>
            <a:lvl1pPr marL="0" indent="0">
              <a:spcBef>
                <a:spcPts val="1000"/>
              </a:spcBef>
              <a:buClrTx/>
              <a:buSzTx/>
              <a:buNone/>
              <a:defRPr sz="1600">
                <a:solidFill>
                  <a:srgbClr val="FFFFFF"/>
                </a:solidFill>
              </a:defRPr>
            </a:lvl1pPr>
            <a:lvl2pPr marL="640080" indent="-365760">
              <a:spcBef>
                <a:spcPts val="1000"/>
              </a:spcBef>
              <a:buClrTx/>
              <a:defRPr sz="1600">
                <a:solidFill>
                  <a:srgbClr val="FFFFFF"/>
                </a:solidFill>
              </a:defRPr>
            </a:lvl2pPr>
            <a:lvl3pPr marL="960120" indent="-365760">
              <a:spcBef>
                <a:spcPts val="1000"/>
              </a:spcBef>
              <a:buClrTx/>
              <a:defRPr sz="1600">
                <a:solidFill>
                  <a:srgbClr val="FFFFFF"/>
                </a:solidFill>
              </a:defRPr>
            </a:lvl3pPr>
            <a:lvl4pPr marL="1275080" indent="-406400">
              <a:spcBef>
                <a:spcPts val="1000"/>
              </a:spcBef>
              <a:buClrTx/>
              <a:defRPr sz="1600">
                <a:solidFill>
                  <a:srgbClr val="FFFFFF"/>
                </a:solidFill>
              </a:defRPr>
            </a:lvl4pPr>
            <a:lvl5pPr marL="1549400" indent="-406400">
              <a:spcBef>
                <a:spcPts val="1000"/>
              </a:spcBef>
              <a:buClrTx/>
              <a:defRPr sz="16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74" name="Rectangle 21"/>
          <p:cNvSpPr/>
          <p:nvPr/>
        </p:nvSpPr>
        <p:spPr>
          <a:xfrm>
            <a:off x="149351" y="6388384"/>
            <a:ext cx="8833106" cy="309564"/>
          </a:xfrm>
          <a:prstGeom prst="rect">
            <a:avLst/>
          </a:prstGeom>
          <a:solidFill>
            <a:schemeClr val="accent3"/>
          </a:solidFill>
          <a:ln w="12700">
            <a:miter lim="400000"/>
          </a:ln>
        </p:spPr>
        <p:txBody>
          <a:bodyPr lIns="45719" rIns="45719" anchor="ctr"/>
          <a:lstStyle/>
          <a:p>
            <a:pPr/>
          </a:p>
        </p:txBody>
      </p:sp>
      <p:sp>
        <p:nvSpPr>
          <p:cNvPr id="275" name="Slide Number"/>
          <p:cNvSpPr/>
          <p:nvPr>
            <p:ph type="sldNum" sz="quarter" idx="2"/>
          </p:nvPr>
        </p:nvSpPr>
        <p:spPr>
          <a:xfrm>
            <a:off x="1442114" y="367030"/>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282" name="Title Text"/>
          <p:cNvSpPr/>
          <p:nvPr>
            <p:ph type="title"/>
          </p:nvPr>
        </p:nvSpPr>
        <p:spPr>
          <a:prstGeom prst="rect">
            <a:avLst/>
          </a:prstGeom>
        </p:spPr>
        <p:txBody>
          <a:bodyPr/>
          <a:lstStyle/>
          <a:p>
            <a:pPr/>
            <a:r>
              <a:t>Title Text</a:t>
            </a:r>
          </a:p>
        </p:txBody>
      </p:sp>
      <p:sp>
        <p:nvSpPr>
          <p:cNvPr id="283" name="Body Level One…"/>
          <p:cNvSpPr/>
          <p:nvPr>
            <p:ph type="body" idx="1"/>
          </p:nvPr>
        </p:nvSpPr>
        <p:spPr>
          <a:xfrm>
            <a:off x="301752" y="1524000"/>
            <a:ext cx="8534401" cy="459943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84" name="Slide Number"/>
          <p:cNvSpPr/>
          <p:nvPr>
            <p:ph type="sldNum" sz="quarter" idx="2"/>
          </p:nvPr>
        </p:nvSpPr>
        <p:spPr>
          <a:xfrm>
            <a:off x="4413914" y="1094466"/>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spTree>
      <p:nvGrpSpPr>
        <p:cNvPr id="1" name=""/>
        <p:cNvGrpSpPr/>
        <p:nvPr/>
      </p:nvGrpSpPr>
      <p:grpSpPr>
        <a:xfrm>
          <a:off x="0" y="0"/>
          <a:ext cx="0" cy="0"/>
          <a:chOff x="0" y="0"/>
          <a:chExt cx="0" cy="0"/>
        </a:xfrm>
      </p:grpSpPr>
      <p:sp>
        <p:nvSpPr>
          <p:cNvPr id="291" name="Rectangle 6"/>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292" name="Rectangle 7"/>
          <p:cNvSpPr/>
          <p:nvPr/>
        </p:nvSpPr>
        <p:spPr>
          <a:xfrm>
            <a:off x="7010400" y="0"/>
            <a:ext cx="2133600" cy="6858000"/>
          </a:xfrm>
          <a:prstGeom prst="rect">
            <a:avLst/>
          </a:prstGeom>
          <a:solidFill>
            <a:srgbClr val="FFFFFF"/>
          </a:solidFill>
          <a:ln w="12700">
            <a:miter lim="400000"/>
          </a:ln>
        </p:spPr>
        <p:txBody>
          <a:bodyPr lIns="45719" rIns="45719" anchor="ctr"/>
          <a:lstStyle/>
          <a:p>
            <a:pPr/>
          </a:p>
        </p:txBody>
      </p:sp>
      <p:sp>
        <p:nvSpPr>
          <p:cNvPr id="293" name="Rectangle 8"/>
          <p:cNvSpPr/>
          <p:nvPr/>
        </p:nvSpPr>
        <p:spPr>
          <a:xfrm>
            <a:off x="0" y="0"/>
            <a:ext cx="9144000" cy="155448"/>
          </a:xfrm>
          <a:prstGeom prst="rect">
            <a:avLst/>
          </a:prstGeom>
          <a:solidFill>
            <a:srgbClr val="FFFFFF"/>
          </a:solidFill>
          <a:ln w="12700">
            <a:miter lim="400000"/>
          </a:ln>
        </p:spPr>
        <p:txBody>
          <a:bodyPr lIns="45719" rIns="45719" anchor="ctr"/>
          <a:lstStyle/>
          <a:p>
            <a:pPr/>
          </a:p>
        </p:txBody>
      </p:sp>
      <p:sp>
        <p:nvSpPr>
          <p:cNvPr id="294" name="Rectangle 9"/>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295" name="Rectangle 10"/>
          <p:cNvSpPr/>
          <p:nvPr/>
        </p:nvSpPr>
        <p:spPr>
          <a:xfrm>
            <a:off x="146303" y="6391655"/>
            <a:ext cx="8833106" cy="309564"/>
          </a:xfrm>
          <a:prstGeom prst="rect">
            <a:avLst/>
          </a:prstGeom>
          <a:solidFill>
            <a:schemeClr val="accent3"/>
          </a:solidFill>
          <a:ln w="12700">
            <a:miter lim="400000"/>
          </a:ln>
        </p:spPr>
        <p:txBody>
          <a:bodyPr lIns="45719" rIns="45719" anchor="ctr"/>
          <a:lstStyle/>
          <a:p>
            <a:pPr/>
          </a:p>
        </p:txBody>
      </p:sp>
      <p:sp>
        <p:nvSpPr>
          <p:cNvPr id="296" name="Rectangle 11"/>
          <p:cNvSpPr/>
          <p:nvPr/>
        </p:nvSpPr>
        <p:spPr>
          <a:xfrm>
            <a:off x="152399" y="155447"/>
            <a:ext cx="8833106" cy="6547106"/>
          </a:xfrm>
          <a:prstGeom prst="rect">
            <a:avLst/>
          </a:prstGeom>
          <a:ln>
            <a:solidFill>
              <a:srgbClr val="7B9899"/>
            </a:solidFill>
            <a:miter/>
          </a:ln>
        </p:spPr>
        <p:txBody>
          <a:bodyPr lIns="45719" rIns="45719" anchor="ctr"/>
          <a:lstStyle/>
          <a:p>
            <a:pPr/>
          </a:p>
        </p:txBody>
      </p:sp>
      <p:sp>
        <p:nvSpPr>
          <p:cNvPr id="297" name="Straight Connector 12"/>
          <p:cNvSpPr/>
          <p:nvPr/>
        </p:nvSpPr>
        <p:spPr>
          <a:xfrm flipH="1">
            <a:off x="7145146" y="156082"/>
            <a:ext cx="1" cy="6245353"/>
          </a:xfrm>
          <a:prstGeom prst="line">
            <a:avLst/>
          </a:prstGeom>
          <a:ln>
            <a:solidFill>
              <a:srgbClr val="7B9899"/>
            </a:solidFill>
            <a:prstDash val="sysDash"/>
          </a:ln>
        </p:spPr>
        <p:txBody>
          <a:bodyPr lIns="45719" rIns="45719"/>
          <a:lstStyle/>
          <a:p>
            <a:pPr/>
          </a:p>
        </p:txBody>
      </p:sp>
      <p:sp>
        <p:nvSpPr>
          <p:cNvPr id="298" name="Oval 13"/>
          <p:cNvSpPr/>
          <p:nvPr/>
        </p:nvSpPr>
        <p:spPr>
          <a:xfrm>
            <a:off x="6839711" y="2925763"/>
            <a:ext cx="609601" cy="609601"/>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299" name="Oval 14"/>
          <p:cNvSpPr/>
          <p:nvPr/>
        </p:nvSpPr>
        <p:spPr>
          <a:xfrm>
            <a:off x="6934200" y="3020250"/>
            <a:ext cx="420624" cy="420625"/>
          </a:xfrm>
          <a:prstGeom prst="ellipse">
            <a:avLst/>
          </a:prstGeom>
          <a:solidFill>
            <a:srgbClr val="FFFFFF"/>
          </a:solidFill>
          <a:ln w="50800" cap="rnd">
            <a:solidFill>
              <a:srgbClr val="7B9899"/>
            </a:solidFill>
          </a:ln>
        </p:spPr>
        <p:txBody>
          <a:bodyPr lIns="45719" rIns="45719" anchor="ctr"/>
          <a:lstStyle/>
          <a:p>
            <a:pPr algn="ctr">
              <a:defRPr>
                <a:solidFill>
                  <a:srgbClr val="FFFFFF"/>
                </a:solidFill>
              </a:defRPr>
            </a:pPr>
          </a:p>
        </p:txBody>
      </p:sp>
      <p:sp>
        <p:nvSpPr>
          <p:cNvPr id="300" name="Body Level One…"/>
          <p:cNvSpPr/>
          <p:nvPr>
            <p:ph type="body" idx="1"/>
          </p:nvPr>
        </p:nvSpPr>
        <p:spPr>
          <a:xfrm>
            <a:off x="304800" y="304800"/>
            <a:ext cx="6553200" cy="582136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1" name="Title Text"/>
          <p:cNvSpPr/>
          <p:nvPr>
            <p:ph type="title"/>
          </p:nvPr>
        </p:nvSpPr>
        <p:spPr>
          <a:xfrm>
            <a:off x="7391400" y="304800"/>
            <a:ext cx="1447800" cy="5851526"/>
          </a:xfrm>
          <a:prstGeom prst="rect">
            <a:avLst/>
          </a:prstGeom>
        </p:spPr>
        <p:txBody>
          <a:bodyPr/>
          <a:lstStyle/>
          <a:p>
            <a:pPr/>
            <a:r>
              <a:t>Title Text</a:t>
            </a:r>
          </a:p>
        </p:txBody>
      </p:sp>
      <p:sp>
        <p:nvSpPr>
          <p:cNvPr id="302" name="Slide Number"/>
          <p:cNvSpPr/>
          <p:nvPr>
            <p:ph type="sldNum" sz="quarter" idx="2"/>
          </p:nvPr>
        </p:nvSpPr>
        <p:spPr>
          <a:xfrm>
            <a:off x="6986426" y="3064193"/>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309" name="Pie 6"/>
          <p:cNvSpPr/>
          <p:nvPr/>
        </p:nvSpPr>
        <p:spPr>
          <a:xfrm>
            <a:off x="3515" y="3522"/>
            <a:ext cx="819445" cy="8194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11929"/>
                  <a:pt x="11929" y="21600"/>
                  <a:pt x="0" y="21600"/>
                </a:cubicBezTo>
                <a:lnTo>
                  <a:pt x="0" y="0"/>
                </a:lnTo>
                <a:close/>
              </a:path>
            </a:pathLst>
          </a:custGeom>
          <a:solidFill>
            <a:srgbClr val="FEFAF4">
              <a:alpha val="33000"/>
            </a:srgbClr>
          </a:solidFill>
          <a:ln w="3175" cap="rnd">
            <a:solidFill>
              <a:srgbClr val="D1C29E"/>
            </a:solidFill>
          </a:ln>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10" name="Oval 7"/>
          <p:cNvSpPr/>
          <p:nvPr/>
        </p:nvSpPr>
        <p:spPr>
          <a:xfrm>
            <a:off x="168815" y="21101"/>
            <a:ext cx="1702194" cy="1702194"/>
          </a:xfrm>
          <a:prstGeom prst="ellipse">
            <a:avLst/>
          </a:prstGeom>
          <a:ln w="27305" cap="rnd">
            <a:solidFill>
              <a:srgbClr val="FFF5DE"/>
            </a:solidFill>
          </a:ln>
          <a:effectLst>
            <a:outerShdw sx="100000" sy="100000" kx="0" ky="0" algn="b" rotWithShape="0" blurRad="25400" dist="25400" dir="5400000">
              <a:srgbClr val="AEA48D">
                <a:alpha val="8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11" name="Donut 10"/>
          <p:cNvSpPr/>
          <p:nvPr/>
        </p:nvSpPr>
        <p:spPr>
          <a:xfrm rot="2315675">
            <a:off x="182880" y="1055077"/>
            <a:ext cx="1125719" cy="1102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03" y="10800"/>
                </a:moveTo>
                <a:cubicBezTo>
                  <a:pt x="2503" y="15353"/>
                  <a:pt x="6218" y="19044"/>
                  <a:pt x="10800" y="19044"/>
                </a:cubicBezTo>
                <a:cubicBezTo>
                  <a:pt x="15382" y="19044"/>
                  <a:pt x="19096" y="15353"/>
                  <a:pt x="19096" y="10800"/>
                </a:cubicBezTo>
                <a:cubicBezTo>
                  <a:pt x="19096" y="6247"/>
                  <a:pt x="15382" y="2556"/>
                  <a:pt x="10800" y="2556"/>
                </a:cubicBezTo>
                <a:cubicBezTo>
                  <a:pt x="6218" y="2556"/>
                  <a:pt x="2503" y="6247"/>
                  <a:pt x="2503" y="10800"/>
                </a:cubicBezTo>
                <a:close/>
              </a:path>
            </a:pathLst>
          </a:custGeom>
          <a:gradFill>
            <a:gsLst>
              <a:gs pos="0">
                <a:srgbClr val="FFFCF6">
                  <a:alpha val="70000"/>
                </a:srgbClr>
              </a:gs>
              <a:gs pos="70000">
                <a:srgbClr val="FFFEFB">
                  <a:alpha val="55000"/>
                </a:srgbClr>
              </a:gs>
              <a:gs pos="100000">
                <a:srgbClr val="EED18D">
                  <a:alpha val="60000"/>
                </a:srgbClr>
              </a:gs>
            </a:gsLst>
            <a:path path="circle">
              <a:fillToRect l="37721" t="-19636" r="62278" b="119636"/>
            </a:path>
          </a:gradFill>
          <a:ln w="7350" cap="rnd">
            <a:solidFill>
              <a:srgbClr val="C5B691"/>
            </a:solidFill>
          </a:ln>
          <a:effectLst>
            <a:outerShdw sx="100000" sy="100000" kx="0" ky="0" algn="b" rotWithShape="0" blurRad="12700" dist="15000" dir="4500000">
              <a:srgbClr val="565041">
                <a:alpha val="3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12" name="Rectangle 11"/>
          <p:cNvSpPr/>
          <p:nvPr/>
        </p:nvSpPr>
        <p:spPr>
          <a:xfrm>
            <a:off x="1012872" y="-54"/>
            <a:ext cx="8131128" cy="6858054"/>
          </a:xfrm>
          <a:prstGeom prst="rect">
            <a:avLst/>
          </a:prstGeom>
          <a:solidFill>
            <a:srgbClr val="FFFFFF"/>
          </a:solidFill>
          <a:ln w="12700">
            <a:miter lim="400000"/>
          </a:ln>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13" name="Rectangle 14"/>
          <p:cNvSpPr/>
          <p:nvPr/>
        </p:nvSpPr>
        <p:spPr>
          <a:xfrm>
            <a:off x="1014983" y="-54"/>
            <a:ext cx="73153" cy="6858054"/>
          </a:xfrm>
          <a:prstGeom prst="rect">
            <a:avLst/>
          </a:prstGeom>
          <a:solidFill>
            <a:srgbClr val="FFFFFF"/>
          </a:solidFill>
          <a:ln w="12700">
            <a:miter lim="400000"/>
          </a:ln>
          <a:effectLst>
            <a:outerShdw sx="100000" sy="100000" kx="0" ky="0" algn="b" rotWithShape="0" blurRad="38100" dist="38000" dir="10800000">
              <a:srgbClr val="706B60">
                <a:alpha val="2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14" name="Title Text"/>
          <p:cNvSpPr/>
          <p:nvPr>
            <p:ph type="title"/>
          </p:nvPr>
        </p:nvSpPr>
        <p:spPr>
          <a:xfrm>
            <a:off x="1432560" y="359897"/>
            <a:ext cx="7406641" cy="1472185"/>
          </a:xfrm>
          <a:prstGeom prst="rect">
            <a:avLst/>
          </a:prstGeom>
        </p:spPr>
        <p:txBody>
          <a:bodyPr/>
          <a:lstStyle>
            <a:lvl1pPr algn="l">
              <a:defRPr sz="4300">
                <a:solidFill>
                  <a:srgbClr val="572314"/>
                </a:solidFill>
                <a:effectLst>
                  <a:outerShdw sx="100000" sy="100000" kx="0" ky="0" algn="b" rotWithShape="0" blurRad="50800" dist="30000" dir="5400000">
                    <a:srgbClr val="000000">
                      <a:alpha val="30000"/>
                    </a:srgbClr>
                  </a:outerShdw>
                </a:effectLst>
                <a:latin typeface="Gill Sans MT"/>
                <a:ea typeface="Gill Sans MT"/>
                <a:cs typeface="Gill Sans MT"/>
                <a:sym typeface="Gill Sans MT"/>
              </a:defRPr>
            </a:lvl1pPr>
          </a:lstStyle>
          <a:p>
            <a:pPr/>
            <a:r>
              <a:t>Title Text</a:t>
            </a:r>
          </a:p>
        </p:txBody>
      </p:sp>
      <p:sp>
        <p:nvSpPr>
          <p:cNvPr id="315" name="Body Level One…"/>
          <p:cNvSpPr/>
          <p:nvPr>
            <p:ph type="body" sz="half" idx="1"/>
          </p:nvPr>
        </p:nvSpPr>
        <p:spPr>
          <a:xfrm>
            <a:off x="1432560" y="1850064"/>
            <a:ext cx="7406641" cy="1752601"/>
          </a:xfrm>
          <a:prstGeom prst="rect">
            <a:avLst/>
          </a:prstGeom>
        </p:spPr>
        <p:txBody>
          <a:bodyPr lIns="0" tIns="0" rIns="0" bIns="0"/>
          <a:lstStyle>
            <a:lvl1pPr marL="0" indent="27432">
              <a:buClrTx/>
              <a:buSzTx/>
              <a:buNone/>
              <a:defRPr sz="2600">
                <a:solidFill>
                  <a:srgbClr val="351209"/>
                </a:solidFill>
                <a:latin typeface="Gill Sans MT"/>
                <a:ea typeface="Gill Sans MT"/>
                <a:cs typeface="Gill Sans MT"/>
                <a:sym typeface="Gill Sans MT"/>
              </a:defRPr>
            </a:lvl1pPr>
            <a:lvl2pPr marL="0" indent="457200">
              <a:buClrTx/>
              <a:buSzTx/>
              <a:buNone/>
              <a:defRPr sz="2600">
                <a:solidFill>
                  <a:srgbClr val="351209"/>
                </a:solidFill>
                <a:latin typeface="Gill Sans MT"/>
                <a:ea typeface="Gill Sans MT"/>
                <a:cs typeface="Gill Sans MT"/>
                <a:sym typeface="Gill Sans MT"/>
              </a:defRPr>
            </a:lvl2pPr>
            <a:lvl3pPr marL="0" indent="914400">
              <a:buClrTx/>
              <a:buSzTx/>
              <a:buNone/>
              <a:defRPr sz="2600">
                <a:solidFill>
                  <a:srgbClr val="351209"/>
                </a:solidFill>
                <a:latin typeface="Gill Sans MT"/>
                <a:ea typeface="Gill Sans MT"/>
                <a:cs typeface="Gill Sans MT"/>
                <a:sym typeface="Gill Sans MT"/>
              </a:defRPr>
            </a:lvl3pPr>
            <a:lvl4pPr marL="0" indent="1371600">
              <a:buClrTx/>
              <a:buSzTx/>
              <a:buNone/>
              <a:defRPr sz="2600">
                <a:solidFill>
                  <a:srgbClr val="351209"/>
                </a:solidFill>
                <a:latin typeface="Gill Sans MT"/>
                <a:ea typeface="Gill Sans MT"/>
                <a:cs typeface="Gill Sans MT"/>
                <a:sym typeface="Gill Sans MT"/>
              </a:defRPr>
            </a:lvl4pPr>
            <a:lvl5pPr marL="0" indent="1828800">
              <a:buClrTx/>
              <a:buSzTx/>
              <a:buNone/>
              <a:defRPr sz="2600">
                <a:solidFill>
                  <a:srgbClr val="351209"/>
                </a:solidFill>
                <a:latin typeface="Gill Sans MT"/>
                <a:ea typeface="Gill Sans MT"/>
                <a:cs typeface="Gill Sans MT"/>
                <a:sym typeface="Gill Sans MT"/>
              </a:defRPr>
            </a:lvl5pPr>
          </a:lstStyle>
          <a:p>
            <a:pPr/>
            <a:r>
              <a:t>Body Level One</a:t>
            </a:r>
          </a:p>
          <a:p>
            <a:pPr lvl="1"/>
            <a:r>
              <a:t>Body Level Two</a:t>
            </a:r>
          </a:p>
          <a:p>
            <a:pPr lvl="2"/>
            <a:r>
              <a:t>Body Level Three</a:t>
            </a:r>
          </a:p>
          <a:p>
            <a:pPr lvl="3"/>
            <a:r>
              <a:t>Body Level Four</a:t>
            </a:r>
          </a:p>
          <a:p>
            <a:pPr lvl="4"/>
            <a:r>
              <a:t>Body Level Five</a:t>
            </a:r>
          </a:p>
        </p:txBody>
      </p:sp>
      <p:sp>
        <p:nvSpPr>
          <p:cNvPr id="316" name="Oval 7"/>
          <p:cNvSpPr/>
          <p:nvPr/>
        </p:nvSpPr>
        <p:spPr>
          <a:xfrm>
            <a:off x="921433" y="1413801"/>
            <a:ext cx="210312" cy="210313"/>
          </a:xfrm>
          <a:prstGeom prst="ellipse">
            <a:avLst/>
          </a:prstGeom>
          <a:gradFill>
            <a:gsLst>
              <a:gs pos="0">
                <a:srgbClr val="D9F4FF">
                  <a:alpha val="95000"/>
                </a:srgbClr>
              </a:gs>
              <a:gs pos="50000">
                <a:srgbClr val="C1E3F1">
                  <a:alpha val="90000"/>
                </a:srgbClr>
              </a:gs>
              <a:gs pos="95000">
                <a:srgbClr val="66C8E9">
                  <a:alpha val="88000"/>
                </a:srgbClr>
              </a:gs>
              <a:gs pos="100000">
                <a:srgbClr val="00AAD5">
                  <a:alpha val="85000"/>
                </a:srgbClr>
              </a:gs>
            </a:gsLst>
            <a:path path="circle">
              <a:fillToRect l="37721" t="-19636" r="62278" b="119636"/>
            </a:path>
          </a:gradFill>
          <a:ln w="3175" cap="rnd">
            <a:solidFill>
              <a:srgbClr val="308DA4">
                <a:alpha val="60000"/>
              </a:srgbClr>
            </a:solidFill>
          </a:ln>
        </p:spPr>
        <p:txBody>
          <a:bodyPr lIns="45719" rIns="45719" anchor="ctr"/>
          <a:lstStyle/>
          <a:p>
            <a:pPr algn="ctr">
              <a:defRPr>
                <a:latin typeface="Gill Sans MT"/>
                <a:ea typeface="Gill Sans MT"/>
                <a:cs typeface="Gill Sans MT"/>
                <a:sym typeface="Gill Sans MT"/>
              </a:defRPr>
            </a:pPr>
          </a:p>
        </p:txBody>
      </p:sp>
      <p:sp>
        <p:nvSpPr>
          <p:cNvPr id="317" name="Oval 8"/>
          <p:cNvSpPr/>
          <p:nvPr/>
        </p:nvSpPr>
        <p:spPr>
          <a:xfrm>
            <a:off x="1157175" y="1345015"/>
            <a:ext cx="64009" cy="64009"/>
          </a:xfrm>
          <a:prstGeom prst="ellipse">
            <a:avLst/>
          </a:prstGeom>
          <a:ln w="12700" cap="rnd">
            <a:solidFill>
              <a:srgbClr val="317F93">
                <a:alpha val="60000"/>
              </a:srgbClr>
            </a:solidFill>
          </a:ln>
        </p:spPr>
        <p:txBody>
          <a:bodyPr lIns="45719" rIns="45719" anchor="ctr"/>
          <a:lstStyle/>
          <a:p>
            <a:pPr algn="ctr">
              <a:defRPr>
                <a:latin typeface="Gill Sans MT"/>
                <a:ea typeface="Gill Sans MT"/>
                <a:cs typeface="Gill Sans MT"/>
                <a:sym typeface="Gill Sans MT"/>
              </a:defRPr>
            </a:pPr>
          </a:p>
        </p:txBody>
      </p:sp>
      <p:sp>
        <p:nvSpPr>
          <p:cNvPr id="318" name="Slide Number"/>
          <p:cNvSpPr/>
          <p:nvPr>
            <p:ph type="sldNum" sz="quarter" idx="2"/>
          </p:nvPr>
        </p:nvSpPr>
        <p:spPr>
          <a:xfrm>
            <a:off x="8705420" y="6512560"/>
            <a:ext cx="273656" cy="269241"/>
          </a:xfrm>
          <a:prstGeom prst="rect">
            <a:avLst/>
          </a:prstGeom>
        </p:spPr>
        <p:txBody>
          <a:bodyPr anchor="b">
            <a:spAutoFit/>
          </a:bodyPr>
          <a:lstStyle>
            <a:lvl1pPr>
              <a:defRPr sz="1200">
                <a:solidFill>
                  <a:srgbClr val="B4A688"/>
                </a:solidFill>
                <a:latin typeface="Gill Sans MT"/>
                <a:ea typeface="Gill Sans MT"/>
                <a:cs typeface="Gill Sans MT"/>
                <a:sym typeface="Gill Sans M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38" name="Title Text"/>
          <p:cNvSpPr/>
          <p:nvPr>
            <p:ph type="title"/>
          </p:nvPr>
        </p:nvSpPr>
        <p:spPr>
          <a:prstGeom prst="rect">
            <a:avLst/>
          </a:prstGeom>
        </p:spPr>
        <p:txBody>
          <a:bodyPr/>
          <a:lstStyle/>
          <a:p>
            <a:pPr/>
            <a:r>
              <a:t>Title Text</a:t>
            </a:r>
          </a:p>
        </p:txBody>
      </p:sp>
      <p:sp>
        <p:nvSpPr>
          <p:cNvPr id="39"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325" name="Pie 6"/>
          <p:cNvSpPr/>
          <p:nvPr/>
        </p:nvSpPr>
        <p:spPr>
          <a:xfrm>
            <a:off x="3515" y="3522"/>
            <a:ext cx="819445" cy="8194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11929"/>
                  <a:pt x="11929" y="21600"/>
                  <a:pt x="0" y="21600"/>
                </a:cubicBezTo>
                <a:lnTo>
                  <a:pt x="0" y="0"/>
                </a:lnTo>
                <a:close/>
              </a:path>
            </a:pathLst>
          </a:custGeom>
          <a:solidFill>
            <a:srgbClr val="FEFAF4">
              <a:alpha val="33000"/>
            </a:srgbClr>
          </a:solidFill>
          <a:ln w="3175" cap="rnd">
            <a:solidFill>
              <a:srgbClr val="D1C29E"/>
            </a:solidFill>
          </a:ln>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26" name="Oval 7"/>
          <p:cNvSpPr/>
          <p:nvPr/>
        </p:nvSpPr>
        <p:spPr>
          <a:xfrm>
            <a:off x="168815" y="21101"/>
            <a:ext cx="1702194" cy="1702194"/>
          </a:xfrm>
          <a:prstGeom prst="ellipse">
            <a:avLst/>
          </a:prstGeom>
          <a:ln w="27305" cap="rnd">
            <a:solidFill>
              <a:srgbClr val="FFF5DE"/>
            </a:solidFill>
          </a:ln>
          <a:effectLst>
            <a:outerShdw sx="100000" sy="100000" kx="0" ky="0" algn="b" rotWithShape="0" blurRad="25400" dist="25400" dir="5400000">
              <a:srgbClr val="AEA48D">
                <a:alpha val="8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27" name="Donut 10"/>
          <p:cNvSpPr/>
          <p:nvPr/>
        </p:nvSpPr>
        <p:spPr>
          <a:xfrm rot="2315675">
            <a:off x="182880" y="1055077"/>
            <a:ext cx="1125719" cy="1102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03" y="10800"/>
                </a:moveTo>
                <a:cubicBezTo>
                  <a:pt x="2503" y="15353"/>
                  <a:pt x="6218" y="19044"/>
                  <a:pt x="10800" y="19044"/>
                </a:cubicBezTo>
                <a:cubicBezTo>
                  <a:pt x="15382" y="19044"/>
                  <a:pt x="19096" y="15353"/>
                  <a:pt x="19096" y="10800"/>
                </a:cubicBezTo>
                <a:cubicBezTo>
                  <a:pt x="19096" y="6247"/>
                  <a:pt x="15382" y="2556"/>
                  <a:pt x="10800" y="2556"/>
                </a:cubicBezTo>
                <a:cubicBezTo>
                  <a:pt x="6218" y="2556"/>
                  <a:pt x="2503" y="6247"/>
                  <a:pt x="2503" y="10800"/>
                </a:cubicBezTo>
                <a:close/>
              </a:path>
            </a:pathLst>
          </a:custGeom>
          <a:gradFill>
            <a:gsLst>
              <a:gs pos="0">
                <a:srgbClr val="FFFCF6">
                  <a:alpha val="70000"/>
                </a:srgbClr>
              </a:gs>
              <a:gs pos="70000">
                <a:srgbClr val="FFFEFB">
                  <a:alpha val="55000"/>
                </a:srgbClr>
              </a:gs>
              <a:gs pos="100000">
                <a:srgbClr val="EED18D">
                  <a:alpha val="60000"/>
                </a:srgbClr>
              </a:gs>
            </a:gsLst>
            <a:path path="circle">
              <a:fillToRect l="37721" t="-19636" r="62278" b="119636"/>
            </a:path>
          </a:gradFill>
          <a:ln w="7350" cap="rnd">
            <a:solidFill>
              <a:srgbClr val="C5B691"/>
            </a:solidFill>
          </a:ln>
          <a:effectLst>
            <a:outerShdw sx="100000" sy="100000" kx="0" ky="0" algn="b" rotWithShape="0" blurRad="12700" dist="15000" dir="4500000">
              <a:srgbClr val="565041">
                <a:alpha val="3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28" name="Rectangle 11"/>
          <p:cNvSpPr/>
          <p:nvPr/>
        </p:nvSpPr>
        <p:spPr>
          <a:xfrm>
            <a:off x="1012872" y="-54"/>
            <a:ext cx="8131128" cy="6858054"/>
          </a:xfrm>
          <a:prstGeom prst="rect">
            <a:avLst/>
          </a:prstGeom>
          <a:solidFill>
            <a:srgbClr val="FFFFFF"/>
          </a:solidFill>
          <a:ln w="12700">
            <a:miter lim="400000"/>
          </a:ln>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29" name="Rectangle 14"/>
          <p:cNvSpPr/>
          <p:nvPr/>
        </p:nvSpPr>
        <p:spPr>
          <a:xfrm>
            <a:off x="1014983" y="-54"/>
            <a:ext cx="73153" cy="6858054"/>
          </a:xfrm>
          <a:prstGeom prst="rect">
            <a:avLst/>
          </a:prstGeom>
          <a:solidFill>
            <a:srgbClr val="FFFFFF"/>
          </a:solidFill>
          <a:ln w="12700">
            <a:miter lim="400000"/>
          </a:ln>
          <a:effectLst>
            <a:outerShdw sx="100000" sy="100000" kx="0" ky="0" algn="b" rotWithShape="0" blurRad="38100" dist="38000" dir="10800000">
              <a:srgbClr val="706B60">
                <a:alpha val="2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30" name="Title Text"/>
          <p:cNvSpPr/>
          <p:nvPr>
            <p:ph type="title"/>
          </p:nvPr>
        </p:nvSpPr>
        <p:spPr>
          <a:xfrm>
            <a:off x="1435608" y="274638"/>
            <a:ext cx="7498081" cy="1143001"/>
          </a:xfrm>
          <a:prstGeom prst="rect">
            <a:avLst/>
          </a:prstGeom>
        </p:spPr>
        <p:txBody>
          <a:bodyPr anchor="ctr"/>
          <a:lstStyle>
            <a:lvl1pPr algn="l">
              <a:defRPr sz="4300">
                <a:solidFill>
                  <a:srgbClr val="572314"/>
                </a:solidFill>
                <a:effectLst>
                  <a:outerShdw sx="100000" sy="100000" kx="0" ky="0" algn="b" rotWithShape="0" blurRad="50800" dist="30000" dir="5400000">
                    <a:srgbClr val="000000">
                      <a:alpha val="30000"/>
                    </a:srgbClr>
                  </a:outerShdw>
                </a:effectLst>
                <a:latin typeface="Gill Sans MT"/>
                <a:ea typeface="Gill Sans MT"/>
                <a:cs typeface="Gill Sans MT"/>
                <a:sym typeface="Gill Sans MT"/>
              </a:defRPr>
            </a:lvl1pPr>
          </a:lstStyle>
          <a:p>
            <a:pPr/>
            <a:r>
              <a:t>Title Text</a:t>
            </a:r>
          </a:p>
        </p:txBody>
      </p:sp>
      <p:sp>
        <p:nvSpPr>
          <p:cNvPr id="331" name="Body Level One…"/>
          <p:cNvSpPr/>
          <p:nvPr>
            <p:ph type="body" idx="1"/>
          </p:nvPr>
        </p:nvSpPr>
        <p:spPr>
          <a:xfrm>
            <a:off x="1435608" y="1447800"/>
            <a:ext cx="7498081" cy="4800600"/>
          </a:xfrm>
          <a:prstGeom prst="rect">
            <a:avLst/>
          </a:prstGeom>
        </p:spPr>
        <p:txBody>
          <a:bodyPr/>
          <a:lstStyle>
            <a:lvl1pPr marL="365759" indent="-283463">
              <a:buClr>
                <a:srgbClr val="3891A7"/>
              </a:buClr>
              <a:buSzPct val="80000"/>
              <a:defRPr sz="3200">
                <a:latin typeface="Gill Sans MT"/>
                <a:ea typeface="Gill Sans MT"/>
                <a:cs typeface="Gill Sans MT"/>
                <a:sym typeface="Gill Sans MT"/>
              </a:defRPr>
            </a:lvl1pPr>
            <a:lvl2pPr marL="674043" indent="-271707">
              <a:buClr>
                <a:srgbClr val="3891A7"/>
              </a:buClr>
              <a:buSzPct val="100000"/>
              <a:buChar char="◦"/>
              <a:defRPr sz="3200">
                <a:latin typeface="Gill Sans MT"/>
                <a:ea typeface="Gill Sans MT"/>
                <a:cs typeface="Gill Sans MT"/>
                <a:sym typeface="Gill Sans MT"/>
              </a:defRPr>
            </a:lvl2pPr>
            <a:lvl3pPr marL="963167" indent="-304800">
              <a:buClr>
                <a:srgbClr val="3891A7"/>
              </a:buClr>
              <a:buSzPct val="100000"/>
              <a:buChar char="●"/>
              <a:defRPr sz="3200">
                <a:latin typeface="Gill Sans MT"/>
                <a:ea typeface="Gill Sans MT"/>
                <a:cs typeface="Gill Sans MT"/>
                <a:sym typeface="Gill Sans MT"/>
              </a:defRPr>
            </a:lvl3pPr>
            <a:lvl4pPr marL="1201521" indent="-277977">
              <a:buClr>
                <a:srgbClr val="3891A7"/>
              </a:buClr>
              <a:buSzPct val="100000"/>
              <a:buChar char="●"/>
              <a:defRPr sz="3200">
                <a:latin typeface="Gill Sans MT"/>
                <a:ea typeface="Gill Sans MT"/>
                <a:cs typeface="Gill Sans MT"/>
                <a:sym typeface="Gill Sans MT"/>
              </a:defRPr>
            </a:lvl4pPr>
            <a:lvl5pPr marL="1408175" indent="-292608">
              <a:buClr>
                <a:srgbClr val="3891A7"/>
              </a:buClr>
              <a:buChar char="●"/>
              <a:defRPr sz="3200">
                <a:latin typeface="Gill Sans MT"/>
                <a:ea typeface="Gill Sans MT"/>
                <a:cs typeface="Gill Sans MT"/>
                <a:sym typeface="Gill Sans MT"/>
              </a:defRPr>
            </a:lvl5pPr>
          </a:lstStyle>
          <a:p>
            <a:pPr/>
            <a:r>
              <a:t>Body Level One</a:t>
            </a:r>
          </a:p>
          <a:p>
            <a:pPr lvl="1"/>
            <a:r>
              <a:t>Body Level Two</a:t>
            </a:r>
          </a:p>
          <a:p>
            <a:pPr lvl="2"/>
            <a:r>
              <a:t>Body Level Three</a:t>
            </a:r>
          </a:p>
          <a:p>
            <a:pPr lvl="3"/>
            <a:r>
              <a:t>Body Level Four</a:t>
            </a:r>
          </a:p>
          <a:p>
            <a:pPr lvl="4"/>
            <a:r>
              <a:t>Body Level Five</a:t>
            </a:r>
          </a:p>
        </p:txBody>
      </p:sp>
      <p:sp>
        <p:nvSpPr>
          <p:cNvPr id="332" name="Slide Number"/>
          <p:cNvSpPr/>
          <p:nvPr>
            <p:ph type="sldNum" sz="quarter" idx="2"/>
          </p:nvPr>
        </p:nvSpPr>
        <p:spPr>
          <a:xfrm>
            <a:off x="8705420" y="6512560"/>
            <a:ext cx="273656" cy="269241"/>
          </a:xfrm>
          <a:prstGeom prst="rect">
            <a:avLst/>
          </a:prstGeom>
        </p:spPr>
        <p:txBody>
          <a:bodyPr anchor="b">
            <a:spAutoFit/>
          </a:bodyPr>
          <a:lstStyle>
            <a:lvl1pPr>
              <a:defRPr sz="1200">
                <a:solidFill>
                  <a:srgbClr val="B4A688"/>
                </a:solidFill>
                <a:latin typeface="Gill Sans MT"/>
                <a:ea typeface="Gill Sans MT"/>
                <a:cs typeface="Gill Sans MT"/>
                <a:sym typeface="Gill Sans M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339" name="Rectangle 6"/>
          <p:cNvSpPr/>
          <p:nvPr/>
        </p:nvSpPr>
        <p:spPr>
          <a:xfrm>
            <a:off x="2282889" y="-54"/>
            <a:ext cx="6858001" cy="6858054"/>
          </a:xfrm>
          <a:prstGeom prst="rect">
            <a:avLst/>
          </a:prstGeom>
          <a:solidFill>
            <a:srgbClr val="FFFFFF"/>
          </a:solidFill>
          <a:ln w="12700">
            <a:miter lim="400000"/>
          </a:ln>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40" name="Title Text"/>
          <p:cNvSpPr/>
          <p:nvPr>
            <p:ph type="title"/>
          </p:nvPr>
        </p:nvSpPr>
        <p:spPr>
          <a:xfrm>
            <a:off x="2578392" y="2600325"/>
            <a:ext cx="6400801" cy="2286000"/>
          </a:xfrm>
          <a:prstGeom prst="rect">
            <a:avLst/>
          </a:prstGeom>
        </p:spPr>
        <p:txBody>
          <a:bodyPr anchor="t"/>
          <a:lstStyle>
            <a:lvl1pPr algn="l">
              <a:lnSpc>
                <a:spcPts val="4500"/>
              </a:lnSpc>
              <a:defRPr b="1" cap="all" sz="4000">
                <a:solidFill>
                  <a:srgbClr val="572314"/>
                </a:solidFill>
                <a:effectLst>
                  <a:outerShdw sx="100000" sy="100000" kx="0" ky="0" algn="b" rotWithShape="0" blurRad="50800" dist="30000" dir="5400000">
                    <a:srgbClr val="000000">
                      <a:alpha val="30000"/>
                    </a:srgbClr>
                  </a:outerShdw>
                </a:effectLst>
                <a:latin typeface="Gill Sans MT"/>
                <a:ea typeface="Gill Sans MT"/>
                <a:cs typeface="Gill Sans MT"/>
                <a:sym typeface="Gill Sans MT"/>
              </a:defRPr>
            </a:lvl1pPr>
          </a:lstStyle>
          <a:p>
            <a:pPr/>
            <a:r>
              <a:t>Title Text</a:t>
            </a:r>
          </a:p>
        </p:txBody>
      </p:sp>
      <p:sp>
        <p:nvSpPr>
          <p:cNvPr id="341" name="Body Level One…"/>
          <p:cNvSpPr/>
          <p:nvPr>
            <p:ph type="body" sz="quarter" idx="1"/>
          </p:nvPr>
        </p:nvSpPr>
        <p:spPr>
          <a:xfrm>
            <a:off x="2578392" y="1066800"/>
            <a:ext cx="6400801" cy="1509713"/>
          </a:xfrm>
          <a:prstGeom prst="rect">
            <a:avLst/>
          </a:prstGeom>
        </p:spPr>
        <p:txBody>
          <a:bodyPr anchor="b"/>
          <a:lstStyle>
            <a:lvl1pPr marL="0" indent="18288">
              <a:lnSpc>
                <a:spcPts val="2300"/>
              </a:lnSpc>
              <a:spcBef>
                <a:spcPts val="0"/>
              </a:spcBef>
              <a:buClrTx/>
              <a:buSzTx/>
              <a:buNone/>
              <a:defRPr sz="2000">
                <a:solidFill>
                  <a:srgbClr val="351209"/>
                </a:solidFill>
                <a:latin typeface="Gill Sans MT"/>
                <a:ea typeface="Gill Sans MT"/>
                <a:cs typeface="Gill Sans MT"/>
                <a:sym typeface="Gill Sans MT"/>
              </a:defRPr>
            </a:lvl1pPr>
            <a:lvl2pPr marL="0" indent="402336">
              <a:lnSpc>
                <a:spcPts val="2300"/>
              </a:lnSpc>
              <a:spcBef>
                <a:spcPts val="0"/>
              </a:spcBef>
              <a:buClrTx/>
              <a:buSzTx/>
              <a:buNone/>
              <a:defRPr sz="2000">
                <a:solidFill>
                  <a:srgbClr val="351209"/>
                </a:solidFill>
                <a:latin typeface="Gill Sans MT"/>
                <a:ea typeface="Gill Sans MT"/>
                <a:cs typeface="Gill Sans MT"/>
                <a:sym typeface="Gill Sans MT"/>
              </a:defRPr>
            </a:lvl2pPr>
            <a:lvl3pPr marL="0" indent="658367">
              <a:lnSpc>
                <a:spcPts val="2300"/>
              </a:lnSpc>
              <a:spcBef>
                <a:spcPts val="0"/>
              </a:spcBef>
              <a:buClrTx/>
              <a:buSzTx/>
              <a:buNone/>
              <a:defRPr sz="2000">
                <a:solidFill>
                  <a:srgbClr val="351209"/>
                </a:solidFill>
                <a:latin typeface="Gill Sans MT"/>
                <a:ea typeface="Gill Sans MT"/>
                <a:cs typeface="Gill Sans MT"/>
                <a:sym typeface="Gill Sans MT"/>
              </a:defRPr>
            </a:lvl3pPr>
            <a:lvl4pPr marL="0" indent="923544">
              <a:lnSpc>
                <a:spcPts val="2300"/>
              </a:lnSpc>
              <a:spcBef>
                <a:spcPts val="0"/>
              </a:spcBef>
              <a:buClrTx/>
              <a:buSzTx/>
              <a:buNone/>
              <a:defRPr sz="2000">
                <a:solidFill>
                  <a:srgbClr val="351209"/>
                </a:solidFill>
                <a:latin typeface="Gill Sans MT"/>
                <a:ea typeface="Gill Sans MT"/>
                <a:cs typeface="Gill Sans MT"/>
                <a:sym typeface="Gill Sans MT"/>
              </a:defRPr>
            </a:lvl4pPr>
            <a:lvl5pPr marL="0" indent="1115567">
              <a:lnSpc>
                <a:spcPts val="2300"/>
              </a:lnSpc>
              <a:spcBef>
                <a:spcPts val="0"/>
              </a:spcBef>
              <a:buClrTx/>
              <a:buSzTx/>
              <a:buNone/>
              <a:defRPr sz="2000">
                <a:solidFill>
                  <a:srgbClr val="351209"/>
                </a:solidFill>
                <a:latin typeface="Gill Sans MT"/>
                <a:ea typeface="Gill Sans MT"/>
                <a:cs typeface="Gill Sans MT"/>
                <a:sym typeface="Gill Sans MT"/>
              </a:defRPr>
            </a:lvl5pPr>
          </a:lstStyle>
          <a:p>
            <a:pPr/>
            <a:r>
              <a:t>Body Level One</a:t>
            </a:r>
          </a:p>
          <a:p>
            <a:pPr lvl="1"/>
            <a:r>
              <a:t>Body Level Two</a:t>
            </a:r>
          </a:p>
          <a:p>
            <a:pPr lvl="2"/>
            <a:r>
              <a:t>Body Level Three</a:t>
            </a:r>
          </a:p>
          <a:p>
            <a:pPr lvl="3"/>
            <a:r>
              <a:t>Body Level Four</a:t>
            </a:r>
          </a:p>
          <a:p>
            <a:pPr lvl="4"/>
            <a:r>
              <a:t>Body Level Five</a:t>
            </a:r>
          </a:p>
        </p:txBody>
      </p:sp>
      <p:sp>
        <p:nvSpPr>
          <p:cNvPr id="342" name="Rectangle 9"/>
          <p:cNvSpPr/>
          <p:nvPr/>
        </p:nvSpPr>
        <p:spPr>
          <a:xfrm>
            <a:off x="2286000" y="0"/>
            <a:ext cx="76200" cy="6858054"/>
          </a:xfrm>
          <a:prstGeom prst="rect">
            <a:avLst/>
          </a:prstGeom>
          <a:solidFill>
            <a:srgbClr val="FFFFFF"/>
          </a:solidFill>
          <a:ln w="12700">
            <a:miter lim="400000"/>
          </a:ln>
          <a:effectLst>
            <a:outerShdw sx="100000" sy="100000" kx="0" ky="0" algn="b" rotWithShape="0" blurRad="38100" dist="38000" dir="10800000">
              <a:srgbClr val="706B60">
                <a:alpha val="2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43" name="Oval 7"/>
          <p:cNvSpPr/>
          <p:nvPr/>
        </p:nvSpPr>
        <p:spPr>
          <a:xfrm>
            <a:off x="2172321" y="2814655"/>
            <a:ext cx="210313" cy="210313"/>
          </a:xfrm>
          <a:prstGeom prst="ellipse">
            <a:avLst/>
          </a:prstGeom>
          <a:gradFill>
            <a:gsLst>
              <a:gs pos="0">
                <a:srgbClr val="D9F4FF">
                  <a:alpha val="95000"/>
                </a:srgbClr>
              </a:gs>
              <a:gs pos="50000">
                <a:srgbClr val="C1E3F1">
                  <a:alpha val="90000"/>
                </a:srgbClr>
              </a:gs>
              <a:gs pos="95000">
                <a:srgbClr val="66C8E9">
                  <a:alpha val="88000"/>
                </a:srgbClr>
              </a:gs>
              <a:gs pos="100000">
                <a:srgbClr val="00AAD5">
                  <a:alpha val="85000"/>
                </a:srgbClr>
              </a:gs>
            </a:gsLst>
            <a:path path="circle">
              <a:fillToRect l="37721" t="-19636" r="62278" b="119636"/>
            </a:path>
          </a:gradFill>
          <a:ln w="3175" cap="rnd">
            <a:solidFill>
              <a:srgbClr val="308DA4">
                <a:alpha val="60000"/>
              </a:srgbClr>
            </a:solidFill>
          </a:ln>
        </p:spPr>
        <p:txBody>
          <a:bodyPr lIns="45719" rIns="45719" anchor="ctr"/>
          <a:lstStyle/>
          <a:p>
            <a:pPr algn="ctr">
              <a:defRPr>
                <a:latin typeface="Gill Sans MT"/>
                <a:ea typeface="Gill Sans MT"/>
                <a:cs typeface="Gill Sans MT"/>
                <a:sym typeface="Gill Sans MT"/>
              </a:defRPr>
            </a:pPr>
          </a:p>
        </p:txBody>
      </p:sp>
      <p:sp>
        <p:nvSpPr>
          <p:cNvPr id="344" name="Oval 8"/>
          <p:cNvSpPr/>
          <p:nvPr/>
        </p:nvSpPr>
        <p:spPr>
          <a:xfrm>
            <a:off x="2408064" y="2745869"/>
            <a:ext cx="64009" cy="64009"/>
          </a:xfrm>
          <a:prstGeom prst="ellipse">
            <a:avLst/>
          </a:prstGeom>
          <a:ln w="12700" cap="rnd">
            <a:solidFill>
              <a:srgbClr val="317F93">
                <a:alpha val="60000"/>
              </a:srgbClr>
            </a:solidFill>
          </a:ln>
        </p:spPr>
        <p:txBody>
          <a:bodyPr lIns="45719" rIns="45719" anchor="ctr"/>
          <a:lstStyle/>
          <a:p>
            <a:pPr algn="ctr">
              <a:defRPr>
                <a:latin typeface="Gill Sans MT"/>
                <a:ea typeface="Gill Sans MT"/>
                <a:cs typeface="Gill Sans MT"/>
                <a:sym typeface="Gill Sans MT"/>
              </a:defRPr>
            </a:pPr>
          </a:p>
        </p:txBody>
      </p:sp>
      <p:sp>
        <p:nvSpPr>
          <p:cNvPr id="345" name="Slide Number"/>
          <p:cNvSpPr/>
          <p:nvPr>
            <p:ph type="sldNum" sz="quarter" idx="2"/>
          </p:nvPr>
        </p:nvSpPr>
        <p:spPr>
          <a:xfrm>
            <a:off x="8705420" y="6512560"/>
            <a:ext cx="273656" cy="269241"/>
          </a:xfrm>
          <a:prstGeom prst="rect">
            <a:avLst/>
          </a:prstGeom>
        </p:spPr>
        <p:txBody>
          <a:bodyPr anchor="b">
            <a:spAutoFit/>
          </a:bodyPr>
          <a:lstStyle>
            <a:lvl1pPr>
              <a:defRPr sz="1200">
                <a:solidFill>
                  <a:srgbClr val="B4A688"/>
                </a:solidFill>
                <a:latin typeface="Gill Sans MT"/>
                <a:ea typeface="Gill Sans MT"/>
                <a:cs typeface="Gill Sans MT"/>
                <a:sym typeface="Gill Sans M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352" name="Pie 6"/>
          <p:cNvSpPr/>
          <p:nvPr/>
        </p:nvSpPr>
        <p:spPr>
          <a:xfrm>
            <a:off x="3515" y="3522"/>
            <a:ext cx="819445" cy="8194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11929"/>
                  <a:pt x="11929" y="21600"/>
                  <a:pt x="0" y="21600"/>
                </a:cubicBezTo>
                <a:lnTo>
                  <a:pt x="0" y="0"/>
                </a:lnTo>
                <a:close/>
              </a:path>
            </a:pathLst>
          </a:custGeom>
          <a:solidFill>
            <a:srgbClr val="FEFAF4">
              <a:alpha val="33000"/>
            </a:srgbClr>
          </a:solidFill>
          <a:ln w="3175" cap="rnd">
            <a:solidFill>
              <a:srgbClr val="D1C29E"/>
            </a:solidFill>
          </a:ln>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53" name="Oval 7"/>
          <p:cNvSpPr/>
          <p:nvPr/>
        </p:nvSpPr>
        <p:spPr>
          <a:xfrm>
            <a:off x="168815" y="21101"/>
            <a:ext cx="1702194" cy="1702194"/>
          </a:xfrm>
          <a:prstGeom prst="ellipse">
            <a:avLst/>
          </a:prstGeom>
          <a:ln w="27305" cap="rnd">
            <a:solidFill>
              <a:srgbClr val="FFF5DE"/>
            </a:solidFill>
          </a:ln>
          <a:effectLst>
            <a:outerShdw sx="100000" sy="100000" kx="0" ky="0" algn="b" rotWithShape="0" blurRad="25400" dist="25400" dir="5400000">
              <a:srgbClr val="AEA48D">
                <a:alpha val="8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54" name="Donut 10"/>
          <p:cNvSpPr/>
          <p:nvPr/>
        </p:nvSpPr>
        <p:spPr>
          <a:xfrm rot="2315675">
            <a:off x="182880" y="1055077"/>
            <a:ext cx="1125719" cy="1102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03" y="10800"/>
                </a:moveTo>
                <a:cubicBezTo>
                  <a:pt x="2503" y="15353"/>
                  <a:pt x="6218" y="19044"/>
                  <a:pt x="10800" y="19044"/>
                </a:cubicBezTo>
                <a:cubicBezTo>
                  <a:pt x="15382" y="19044"/>
                  <a:pt x="19096" y="15353"/>
                  <a:pt x="19096" y="10800"/>
                </a:cubicBezTo>
                <a:cubicBezTo>
                  <a:pt x="19096" y="6247"/>
                  <a:pt x="15382" y="2556"/>
                  <a:pt x="10800" y="2556"/>
                </a:cubicBezTo>
                <a:cubicBezTo>
                  <a:pt x="6218" y="2556"/>
                  <a:pt x="2503" y="6247"/>
                  <a:pt x="2503" y="10800"/>
                </a:cubicBezTo>
                <a:close/>
              </a:path>
            </a:pathLst>
          </a:custGeom>
          <a:gradFill>
            <a:gsLst>
              <a:gs pos="0">
                <a:srgbClr val="FFFCF6">
                  <a:alpha val="70000"/>
                </a:srgbClr>
              </a:gs>
              <a:gs pos="70000">
                <a:srgbClr val="FFFEFB">
                  <a:alpha val="55000"/>
                </a:srgbClr>
              </a:gs>
              <a:gs pos="100000">
                <a:srgbClr val="EED18D">
                  <a:alpha val="60000"/>
                </a:srgbClr>
              </a:gs>
            </a:gsLst>
            <a:path path="circle">
              <a:fillToRect l="37721" t="-19636" r="62278" b="119636"/>
            </a:path>
          </a:gradFill>
          <a:ln w="7350" cap="rnd">
            <a:solidFill>
              <a:srgbClr val="C5B691"/>
            </a:solidFill>
          </a:ln>
          <a:effectLst>
            <a:outerShdw sx="100000" sy="100000" kx="0" ky="0" algn="b" rotWithShape="0" blurRad="12700" dist="15000" dir="4500000">
              <a:srgbClr val="565041">
                <a:alpha val="3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55" name="Rectangle 11"/>
          <p:cNvSpPr/>
          <p:nvPr/>
        </p:nvSpPr>
        <p:spPr>
          <a:xfrm>
            <a:off x="1012872" y="-54"/>
            <a:ext cx="8131128" cy="6858054"/>
          </a:xfrm>
          <a:prstGeom prst="rect">
            <a:avLst/>
          </a:prstGeom>
          <a:solidFill>
            <a:srgbClr val="FFFFFF"/>
          </a:solidFill>
          <a:ln w="12700">
            <a:miter lim="400000"/>
          </a:ln>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56" name="Rectangle 14"/>
          <p:cNvSpPr/>
          <p:nvPr/>
        </p:nvSpPr>
        <p:spPr>
          <a:xfrm>
            <a:off x="1014983" y="-54"/>
            <a:ext cx="73153" cy="6858054"/>
          </a:xfrm>
          <a:prstGeom prst="rect">
            <a:avLst/>
          </a:prstGeom>
          <a:solidFill>
            <a:srgbClr val="FFFFFF"/>
          </a:solidFill>
          <a:ln w="12700">
            <a:miter lim="400000"/>
          </a:ln>
          <a:effectLst>
            <a:outerShdw sx="100000" sy="100000" kx="0" ky="0" algn="b" rotWithShape="0" blurRad="38100" dist="38000" dir="10800000">
              <a:srgbClr val="706B60">
                <a:alpha val="2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57" name="Title Text"/>
          <p:cNvSpPr/>
          <p:nvPr>
            <p:ph type="title"/>
          </p:nvPr>
        </p:nvSpPr>
        <p:spPr>
          <a:xfrm>
            <a:off x="1435608" y="274320"/>
            <a:ext cx="7498081" cy="1143001"/>
          </a:xfrm>
          <a:prstGeom prst="rect">
            <a:avLst/>
          </a:prstGeom>
        </p:spPr>
        <p:txBody>
          <a:bodyPr anchor="ctr"/>
          <a:lstStyle>
            <a:lvl1pPr algn="l">
              <a:defRPr sz="4300">
                <a:solidFill>
                  <a:srgbClr val="572314"/>
                </a:solidFill>
                <a:effectLst>
                  <a:outerShdw sx="100000" sy="100000" kx="0" ky="0" algn="b" rotWithShape="0" blurRad="50800" dist="30000" dir="5400000">
                    <a:srgbClr val="000000">
                      <a:alpha val="30000"/>
                    </a:srgbClr>
                  </a:outerShdw>
                </a:effectLst>
                <a:latin typeface="Gill Sans MT"/>
                <a:ea typeface="Gill Sans MT"/>
                <a:cs typeface="Gill Sans MT"/>
                <a:sym typeface="Gill Sans MT"/>
              </a:defRPr>
            </a:lvl1pPr>
          </a:lstStyle>
          <a:p>
            <a:pPr/>
            <a:r>
              <a:t>Title Text</a:t>
            </a:r>
          </a:p>
        </p:txBody>
      </p:sp>
      <p:sp>
        <p:nvSpPr>
          <p:cNvPr id="358" name="Body Level One…"/>
          <p:cNvSpPr/>
          <p:nvPr>
            <p:ph type="body" sz="half" idx="1"/>
          </p:nvPr>
        </p:nvSpPr>
        <p:spPr>
          <a:xfrm>
            <a:off x="1435608" y="1524000"/>
            <a:ext cx="3657601" cy="4663441"/>
          </a:xfrm>
          <a:prstGeom prst="rect">
            <a:avLst/>
          </a:prstGeom>
        </p:spPr>
        <p:txBody>
          <a:bodyPr/>
          <a:lstStyle>
            <a:lvl1pPr marL="365759" indent="-283463">
              <a:buClr>
                <a:srgbClr val="3891A7"/>
              </a:buClr>
              <a:buSzPct val="80000"/>
              <a:defRPr sz="2800">
                <a:latin typeface="Gill Sans MT"/>
                <a:ea typeface="Gill Sans MT"/>
                <a:cs typeface="Gill Sans MT"/>
                <a:sym typeface="Gill Sans MT"/>
              </a:defRPr>
            </a:lvl1pPr>
            <a:lvl2pPr marL="679704" indent="-277368">
              <a:buClr>
                <a:srgbClr val="3891A7"/>
              </a:buClr>
              <a:buSzPct val="100000"/>
              <a:buChar char="◦"/>
              <a:defRPr sz="2800">
                <a:latin typeface="Gill Sans MT"/>
                <a:ea typeface="Gill Sans MT"/>
                <a:cs typeface="Gill Sans MT"/>
                <a:sym typeface="Gill Sans MT"/>
              </a:defRPr>
            </a:lvl2pPr>
            <a:lvl3pPr marL="978407" indent="-320039">
              <a:buClr>
                <a:srgbClr val="3891A7"/>
              </a:buClr>
              <a:buSzPct val="100000"/>
              <a:buChar char="●"/>
              <a:defRPr sz="2800">
                <a:latin typeface="Gill Sans MT"/>
                <a:ea typeface="Gill Sans MT"/>
                <a:cs typeface="Gill Sans MT"/>
                <a:sym typeface="Gill Sans MT"/>
              </a:defRPr>
            </a:lvl3pPr>
            <a:lvl4pPr marL="1193800" indent="-270255">
              <a:buClr>
                <a:srgbClr val="3891A7"/>
              </a:buClr>
              <a:buSzPct val="100000"/>
              <a:buChar char="●"/>
              <a:defRPr sz="2800">
                <a:latin typeface="Gill Sans MT"/>
                <a:ea typeface="Gill Sans MT"/>
                <a:cs typeface="Gill Sans MT"/>
                <a:sym typeface="Gill Sans MT"/>
              </a:defRPr>
            </a:lvl4pPr>
            <a:lvl5pPr marL="1400047" indent="-284480">
              <a:buClr>
                <a:srgbClr val="3891A7"/>
              </a:buClr>
              <a:buChar char="●"/>
              <a:defRPr sz="2800">
                <a:latin typeface="Gill Sans MT"/>
                <a:ea typeface="Gill Sans MT"/>
                <a:cs typeface="Gill Sans MT"/>
                <a:sym typeface="Gill Sans MT"/>
              </a:defRPr>
            </a:lvl5pPr>
          </a:lstStyle>
          <a:p>
            <a:pPr/>
            <a:r>
              <a:t>Body Level One</a:t>
            </a:r>
          </a:p>
          <a:p>
            <a:pPr lvl="1"/>
            <a:r>
              <a:t>Body Level Two</a:t>
            </a:r>
          </a:p>
          <a:p>
            <a:pPr lvl="2"/>
            <a:r>
              <a:t>Body Level Three</a:t>
            </a:r>
          </a:p>
          <a:p>
            <a:pPr lvl="3"/>
            <a:r>
              <a:t>Body Level Four</a:t>
            </a:r>
          </a:p>
          <a:p>
            <a:pPr lvl="4"/>
            <a:r>
              <a:t>Body Level Five</a:t>
            </a:r>
          </a:p>
        </p:txBody>
      </p:sp>
      <p:sp>
        <p:nvSpPr>
          <p:cNvPr id="359" name="Slide Number"/>
          <p:cNvSpPr/>
          <p:nvPr>
            <p:ph type="sldNum" sz="quarter" idx="2"/>
          </p:nvPr>
        </p:nvSpPr>
        <p:spPr>
          <a:xfrm>
            <a:off x="8705420" y="6512560"/>
            <a:ext cx="273656" cy="269241"/>
          </a:xfrm>
          <a:prstGeom prst="rect">
            <a:avLst/>
          </a:prstGeom>
        </p:spPr>
        <p:txBody>
          <a:bodyPr anchor="b">
            <a:spAutoFit/>
          </a:bodyPr>
          <a:lstStyle>
            <a:lvl1pPr>
              <a:defRPr sz="1200">
                <a:solidFill>
                  <a:srgbClr val="B4A688"/>
                </a:solidFill>
                <a:latin typeface="Gill Sans MT"/>
                <a:ea typeface="Gill Sans MT"/>
                <a:cs typeface="Gill Sans MT"/>
                <a:sym typeface="Gill Sans M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0" showMasterPhAnim="1">
  <p:cSld name="Comparison">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366" name="Title Text"/>
          <p:cNvSpPr/>
          <p:nvPr>
            <p:ph type="title"/>
          </p:nvPr>
        </p:nvSpPr>
        <p:spPr>
          <a:xfrm>
            <a:off x="457200" y="5160336"/>
            <a:ext cx="8229600" cy="1143001"/>
          </a:xfrm>
          <a:prstGeom prst="rect">
            <a:avLst/>
          </a:prstGeom>
        </p:spPr>
        <p:txBody>
          <a:bodyPr anchor="ctr"/>
          <a:lstStyle>
            <a:lvl1pPr>
              <a:defRPr b="1" sz="4500">
                <a:solidFill>
                  <a:srgbClr val="572314"/>
                </a:solidFill>
                <a:effectLst>
                  <a:outerShdw sx="100000" sy="100000" kx="0" ky="0" algn="b" rotWithShape="0" blurRad="50800" dist="30000" dir="5400000">
                    <a:srgbClr val="000000">
                      <a:alpha val="30000"/>
                    </a:srgbClr>
                  </a:outerShdw>
                </a:effectLst>
                <a:latin typeface="Gill Sans MT"/>
                <a:ea typeface="Gill Sans MT"/>
                <a:cs typeface="Gill Sans MT"/>
                <a:sym typeface="Gill Sans MT"/>
              </a:defRPr>
            </a:lvl1pPr>
          </a:lstStyle>
          <a:p>
            <a:pPr/>
            <a:r>
              <a:t>Title Text</a:t>
            </a:r>
          </a:p>
        </p:txBody>
      </p:sp>
      <p:sp>
        <p:nvSpPr>
          <p:cNvPr id="367" name="Body Level One…"/>
          <p:cNvSpPr/>
          <p:nvPr>
            <p:ph type="body" sz="quarter" idx="1"/>
          </p:nvPr>
        </p:nvSpPr>
        <p:spPr>
          <a:xfrm>
            <a:off x="457200" y="328278"/>
            <a:ext cx="4023360" cy="640081"/>
          </a:xfrm>
          <a:prstGeom prst="rect">
            <a:avLst/>
          </a:prstGeom>
          <a:solidFill>
            <a:srgbClr val="FFFFFF"/>
          </a:solidFill>
          <a:ln w="10795">
            <a:solidFill>
              <a:srgbClr val="FFFFFF"/>
            </a:solidFill>
            <a:miter lim="800000"/>
          </a:ln>
        </p:spPr>
        <p:txBody>
          <a:bodyPr anchor="ctr"/>
          <a:lstStyle>
            <a:lvl1pPr marL="0" indent="64007">
              <a:spcBef>
                <a:spcPts val="100"/>
              </a:spcBef>
              <a:buClrTx/>
              <a:buSzTx/>
              <a:buNone/>
              <a:defRPr sz="1900">
                <a:latin typeface="Gill Sans MT"/>
                <a:ea typeface="Gill Sans MT"/>
                <a:cs typeface="Gill Sans MT"/>
                <a:sym typeface="Gill Sans MT"/>
              </a:defRPr>
            </a:lvl1pPr>
            <a:lvl2pPr marL="0" indent="402336">
              <a:spcBef>
                <a:spcPts val="100"/>
              </a:spcBef>
              <a:buClrTx/>
              <a:buSzTx/>
              <a:buNone/>
              <a:defRPr sz="1900">
                <a:latin typeface="Gill Sans MT"/>
                <a:ea typeface="Gill Sans MT"/>
                <a:cs typeface="Gill Sans MT"/>
                <a:sym typeface="Gill Sans MT"/>
              </a:defRPr>
            </a:lvl2pPr>
            <a:lvl3pPr marL="0" indent="658367">
              <a:spcBef>
                <a:spcPts val="100"/>
              </a:spcBef>
              <a:buClrTx/>
              <a:buSzTx/>
              <a:buNone/>
              <a:defRPr sz="1900">
                <a:latin typeface="Gill Sans MT"/>
                <a:ea typeface="Gill Sans MT"/>
                <a:cs typeface="Gill Sans MT"/>
                <a:sym typeface="Gill Sans MT"/>
              </a:defRPr>
            </a:lvl3pPr>
            <a:lvl4pPr marL="0" indent="923544">
              <a:spcBef>
                <a:spcPts val="100"/>
              </a:spcBef>
              <a:buClrTx/>
              <a:buSzTx/>
              <a:buNone/>
              <a:defRPr sz="1900">
                <a:latin typeface="Gill Sans MT"/>
                <a:ea typeface="Gill Sans MT"/>
                <a:cs typeface="Gill Sans MT"/>
                <a:sym typeface="Gill Sans MT"/>
              </a:defRPr>
            </a:lvl4pPr>
            <a:lvl5pPr marL="0" indent="1115567">
              <a:spcBef>
                <a:spcPts val="100"/>
              </a:spcBef>
              <a:buClrTx/>
              <a:buSzTx/>
              <a:buNone/>
              <a:defRPr sz="1900">
                <a:latin typeface="Gill Sans MT"/>
                <a:ea typeface="Gill Sans MT"/>
                <a:cs typeface="Gill Sans MT"/>
                <a:sym typeface="Gill Sans MT"/>
              </a:defRPr>
            </a:lvl5pPr>
          </a:lstStyle>
          <a:p>
            <a:pPr/>
            <a:r>
              <a:t>Body Level One</a:t>
            </a:r>
          </a:p>
          <a:p>
            <a:pPr lvl="1"/>
            <a:r>
              <a:t>Body Level Two</a:t>
            </a:r>
          </a:p>
          <a:p>
            <a:pPr lvl="2"/>
            <a:r>
              <a:t>Body Level Three</a:t>
            </a:r>
          </a:p>
          <a:p>
            <a:pPr lvl="3"/>
            <a:r>
              <a:t>Body Level Four</a:t>
            </a:r>
          </a:p>
          <a:p>
            <a:pPr lvl="4"/>
            <a:r>
              <a:t>Body Level Five</a:t>
            </a:r>
          </a:p>
        </p:txBody>
      </p:sp>
      <p:sp>
        <p:nvSpPr>
          <p:cNvPr id="368" name="Text Placeholder 3"/>
          <p:cNvSpPr/>
          <p:nvPr>
            <p:ph type="body" sz="quarter" idx="13"/>
          </p:nvPr>
        </p:nvSpPr>
        <p:spPr>
          <a:xfrm>
            <a:off x="4663440" y="328277"/>
            <a:ext cx="4023360" cy="640082"/>
          </a:xfrm>
          <a:prstGeom prst="rect">
            <a:avLst/>
          </a:prstGeom>
          <a:solidFill>
            <a:srgbClr val="FFFFFF"/>
          </a:solidFill>
          <a:ln w="10795">
            <a:solidFill>
              <a:srgbClr val="FFFFFF"/>
            </a:solidFill>
            <a:miter lim="800000"/>
          </a:ln>
        </p:spPr>
        <p:txBody>
          <a:bodyPr anchor="ctr"/>
          <a:lstStyle/>
          <a:p>
            <a:pPr marL="0" indent="64007">
              <a:spcBef>
                <a:spcPts val="100"/>
              </a:spcBef>
              <a:buClrTx/>
              <a:buSzTx/>
              <a:buNone/>
              <a:defRPr sz="1900">
                <a:latin typeface="Gill Sans MT"/>
                <a:ea typeface="Gill Sans MT"/>
                <a:cs typeface="Gill Sans MT"/>
                <a:sym typeface="Gill Sans MT"/>
              </a:defRPr>
            </a:pPr>
          </a:p>
        </p:txBody>
      </p:sp>
      <p:sp>
        <p:nvSpPr>
          <p:cNvPr id="369" name="Slide Number"/>
          <p:cNvSpPr/>
          <p:nvPr>
            <p:ph type="sldNum" sz="quarter" idx="2"/>
          </p:nvPr>
        </p:nvSpPr>
        <p:spPr>
          <a:xfrm>
            <a:off x="8705420" y="6512560"/>
            <a:ext cx="273656" cy="269241"/>
          </a:xfrm>
          <a:prstGeom prst="rect">
            <a:avLst/>
          </a:prstGeom>
        </p:spPr>
        <p:txBody>
          <a:bodyPr anchor="b">
            <a:spAutoFit/>
          </a:bodyPr>
          <a:lstStyle>
            <a:lvl1pPr>
              <a:defRPr sz="1200">
                <a:solidFill>
                  <a:srgbClr val="B4A688"/>
                </a:solidFill>
                <a:latin typeface="Gill Sans MT"/>
                <a:ea typeface="Gill Sans MT"/>
                <a:cs typeface="Gill Sans MT"/>
                <a:sym typeface="Gill Sans M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376" name="Pie 6"/>
          <p:cNvSpPr/>
          <p:nvPr/>
        </p:nvSpPr>
        <p:spPr>
          <a:xfrm>
            <a:off x="3515" y="3522"/>
            <a:ext cx="819445" cy="8194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11929"/>
                  <a:pt x="11929" y="21600"/>
                  <a:pt x="0" y="21600"/>
                </a:cubicBezTo>
                <a:lnTo>
                  <a:pt x="0" y="0"/>
                </a:lnTo>
                <a:close/>
              </a:path>
            </a:pathLst>
          </a:custGeom>
          <a:solidFill>
            <a:srgbClr val="FEFAF4">
              <a:alpha val="33000"/>
            </a:srgbClr>
          </a:solidFill>
          <a:ln w="3175" cap="rnd">
            <a:solidFill>
              <a:srgbClr val="D1C29E"/>
            </a:solidFill>
          </a:ln>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77" name="Oval 7"/>
          <p:cNvSpPr/>
          <p:nvPr/>
        </p:nvSpPr>
        <p:spPr>
          <a:xfrm>
            <a:off x="168815" y="21101"/>
            <a:ext cx="1702194" cy="1702194"/>
          </a:xfrm>
          <a:prstGeom prst="ellipse">
            <a:avLst/>
          </a:prstGeom>
          <a:ln w="27305" cap="rnd">
            <a:solidFill>
              <a:srgbClr val="FFF5DE"/>
            </a:solidFill>
          </a:ln>
          <a:effectLst>
            <a:outerShdw sx="100000" sy="100000" kx="0" ky="0" algn="b" rotWithShape="0" blurRad="25400" dist="25400" dir="5400000">
              <a:srgbClr val="AEA48D">
                <a:alpha val="8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78" name="Donut 10"/>
          <p:cNvSpPr/>
          <p:nvPr/>
        </p:nvSpPr>
        <p:spPr>
          <a:xfrm rot="2315675">
            <a:off x="182880" y="1055077"/>
            <a:ext cx="1125719" cy="1102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03" y="10800"/>
                </a:moveTo>
                <a:cubicBezTo>
                  <a:pt x="2503" y="15353"/>
                  <a:pt x="6218" y="19044"/>
                  <a:pt x="10800" y="19044"/>
                </a:cubicBezTo>
                <a:cubicBezTo>
                  <a:pt x="15382" y="19044"/>
                  <a:pt x="19096" y="15353"/>
                  <a:pt x="19096" y="10800"/>
                </a:cubicBezTo>
                <a:cubicBezTo>
                  <a:pt x="19096" y="6247"/>
                  <a:pt x="15382" y="2556"/>
                  <a:pt x="10800" y="2556"/>
                </a:cubicBezTo>
                <a:cubicBezTo>
                  <a:pt x="6218" y="2556"/>
                  <a:pt x="2503" y="6247"/>
                  <a:pt x="2503" y="10800"/>
                </a:cubicBezTo>
                <a:close/>
              </a:path>
            </a:pathLst>
          </a:custGeom>
          <a:gradFill>
            <a:gsLst>
              <a:gs pos="0">
                <a:srgbClr val="FFFCF6">
                  <a:alpha val="70000"/>
                </a:srgbClr>
              </a:gs>
              <a:gs pos="70000">
                <a:srgbClr val="FFFEFB">
                  <a:alpha val="55000"/>
                </a:srgbClr>
              </a:gs>
              <a:gs pos="100000">
                <a:srgbClr val="EED18D">
                  <a:alpha val="60000"/>
                </a:srgbClr>
              </a:gs>
            </a:gsLst>
            <a:path path="circle">
              <a:fillToRect l="37721" t="-19636" r="62278" b="119636"/>
            </a:path>
          </a:gradFill>
          <a:ln w="7350" cap="rnd">
            <a:solidFill>
              <a:srgbClr val="C5B691"/>
            </a:solidFill>
          </a:ln>
          <a:effectLst>
            <a:outerShdw sx="100000" sy="100000" kx="0" ky="0" algn="b" rotWithShape="0" blurRad="12700" dist="15000" dir="4500000">
              <a:srgbClr val="565041">
                <a:alpha val="3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79" name="Rectangle 11"/>
          <p:cNvSpPr/>
          <p:nvPr/>
        </p:nvSpPr>
        <p:spPr>
          <a:xfrm>
            <a:off x="1012872" y="-54"/>
            <a:ext cx="8131128" cy="6858054"/>
          </a:xfrm>
          <a:prstGeom prst="rect">
            <a:avLst/>
          </a:prstGeom>
          <a:solidFill>
            <a:srgbClr val="FFFFFF"/>
          </a:solidFill>
          <a:ln w="12700">
            <a:miter lim="400000"/>
          </a:ln>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80" name="Rectangle 14"/>
          <p:cNvSpPr/>
          <p:nvPr/>
        </p:nvSpPr>
        <p:spPr>
          <a:xfrm>
            <a:off x="1014983" y="-54"/>
            <a:ext cx="73153" cy="6858054"/>
          </a:xfrm>
          <a:prstGeom prst="rect">
            <a:avLst/>
          </a:prstGeom>
          <a:solidFill>
            <a:srgbClr val="FFFFFF"/>
          </a:solidFill>
          <a:ln w="12700">
            <a:miter lim="400000"/>
          </a:ln>
          <a:effectLst>
            <a:outerShdw sx="100000" sy="100000" kx="0" ky="0" algn="b" rotWithShape="0" blurRad="38100" dist="38000" dir="10800000">
              <a:srgbClr val="706B60">
                <a:alpha val="2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81" name="Title Text"/>
          <p:cNvSpPr/>
          <p:nvPr>
            <p:ph type="title"/>
          </p:nvPr>
        </p:nvSpPr>
        <p:spPr>
          <a:xfrm>
            <a:off x="1435608" y="274320"/>
            <a:ext cx="7498081" cy="1143001"/>
          </a:xfrm>
          <a:prstGeom prst="rect">
            <a:avLst/>
          </a:prstGeom>
        </p:spPr>
        <p:txBody>
          <a:bodyPr anchor="ctr"/>
          <a:lstStyle>
            <a:lvl1pPr algn="l">
              <a:defRPr sz="4300">
                <a:solidFill>
                  <a:srgbClr val="572314"/>
                </a:solidFill>
                <a:effectLst>
                  <a:outerShdw sx="100000" sy="100000" kx="0" ky="0" algn="b" rotWithShape="0" blurRad="50800" dist="30000" dir="5400000">
                    <a:srgbClr val="000000">
                      <a:alpha val="30000"/>
                    </a:srgbClr>
                  </a:outerShdw>
                </a:effectLst>
                <a:latin typeface="Gill Sans MT"/>
                <a:ea typeface="Gill Sans MT"/>
                <a:cs typeface="Gill Sans MT"/>
                <a:sym typeface="Gill Sans MT"/>
              </a:defRPr>
            </a:lvl1pPr>
          </a:lstStyle>
          <a:p>
            <a:pPr/>
            <a:r>
              <a:t>Title Text</a:t>
            </a:r>
          </a:p>
        </p:txBody>
      </p:sp>
      <p:sp>
        <p:nvSpPr>
          <p:cNvPr id="382" name="Slide Number"/>
          <p:cNvSpPr/>
          <p:nvPr>
            <p:ph type="sldNum" sz="quarter" idx="2"/>
          </p:nvPr>
        </p:nvSpPr>
        <p:spPr>
          <a:xfrm>
            <a:off x="8705420" y="6512560"/>
            <a:ext cx="273656" cy="269241"/>
          </a:xfrm>
          <a:prstGeom prst="rect">
            <a:avLst/>
          </a:prstGeom>
        </p:spPr>
        <p:txBody>
          <a:bodyPr anchor="b">
            <a:spAutoFit/>
          </a:bodyPr>
          <a:lstStyle>
            <a:lvl1pPr>
              <a:defRPr sz="1200">
                <a:solidFill>
                  <a:srgbClr val="B4A688"/>
                </a:solidFill>
                <a:latin typeface="Gill Sans MT"/>
                <a:ea typeface="Gill Sans MT"/>
                <a:cs typeface="Gill Sans MT"/>
                <a:sym typeface="Gill Sans M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389" name="Rectangle 4"/>
          <p:cNvSpPr/>
          <p:nvPr/>
        </p:nvSpPr>
        <p:spPr>
          <a:xfrm>
            <a:off x="1014983" y="0"/>
            <a:ext cx="8129018" cy="6858000"/>
          </a:xfrm>
          <a:prstGeom prst="rect">
            <a:avLst/>
          </a:prstGeom>
          <a:solidFill>
            <a:srgbClr val="FFFFFF"/>
          </a:solidFill>
          <a:ln w="12700">
            <a:miter lim="400000"/>
          </a:ln>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90" name="Rectangle 5"/>
          <p:cNvSpPr/>
          <p:nvPr/>
        </p:nvSpPr>
        <p:spPr>
          <a:xfrm>
            <a:off x="1014983" y="-54"/>
            <a:ext cx="73153" cy="6858054"/>
          </a:xfrm>
          <a:prstGeom prst="rect">
            <a:avLst/>
          </a:prstGeom>
          <a:solidFill>
            <a:srgbClr val="FFFFFF"/>
          </a:solidFill>
          <a:ln w="12700">
            <a:miter lim="400000"/>
          </a:ln>
          <a:effectLst>
            <a:outerShdw sx="100000" sy="100000" kx="0" ky="0" algn="b" rotWithShape="0" blurRad="38100" dist="38000" dir="10800000">
              <a:srgbClr val="706B60">
                <a:alpha val="2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391" name="Slide Number"/>
          <p:cNvSpPr/>
          <p:nvPr>
            <p:ph type="sldNum" sz="quarter" idx="2"/>
          </p:nvPr>
        </p:nvSpPr>
        <p:spPr>
          <a:xfrm>
            <a:off x="8705420" y="6512560"/>
            <a:ext cx="273656" cy="269241"/>
          </a:xfrm>
          <a:prstGeom prst="rect">
            <a:avLst/>
          </a:prstGeom>
        </p:spPr>
        <p:txBody>
          <a:bodyPr anchor="b">
            <a:spAutoFit/>
          </a:bodyPr>
          <a:lstStyle>
            <a:lvl1pPr>
              <a:defRPr sz="1200">
                <a:solidFill>
                  <a:srgbClr val="B4A688"/>
                </a:solidFill>
                <a:latin typeface="Gill Sans MT"/>
                <a:ea typeface="Gill Sans MT"/>
                <a:cs typeface="Gill Sans MT"/>
                <a:sym typeface="Gill Sans M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398" name="Title Text"/>
          <p:cNvSpPr/>
          <p:nvPr>
            <p:ph type="title"/>
          </p:nvPr>
        </p:nvSpPr>
        <p:spPr>
          <a:xfrm>
            <a:off x="457200" y="216777"/>
            <a:ext cx="3810000" cy="1162051"/>
          </a:xfrm>
          <a:prstGeom prst="rect">
            <a:avLst/>
          </a:prstGeom>
        </p:spPr>
        <p:txBody>
          <a:bodyPr/>
          <a:lstStyle>
            <a:lvl1pPr algn="l">
              <a:lnSpc>
                <a:spcPts val="2000"/>
              </a:lnSpc>
              <a:defRPr b="1" cap="all" sz="2200">
                <a:solidFill>
                  <a:srgbClr val="572314"/>
                </a:solidFill>
                <a:effectLst>
                  <a:outerShdw sx="100000" sy="100000" kx="0" ky="0" algn="b" rotWithShape="0" blurRad="50800" dist="30000" dir="5400000">
                    <a:srgbClr val="000000">
                      <a:alpha val="30000"/>
                    </a:srgbClr>
                  </a:outerShdw>
                </a:effectLst>
                <a:latin typeface="Gill Sans MT"/>
                <a:ea typeface="Gill Sans MT"/>
                <a:cs typeface="Gill Sans MT"/>
                <a:sym typeface="Gill Sans MT"/>
              </a:defRPr>
            </a:lvl1pPr>
          </a:lstStyle>
          <a:p>
            <a:pPr/>
            <a:r>
              <a:t>Title Text</a:t>
            </a:r>
          </a:p>
        </p:txBody>
      </p:sp>
      <p:sp>
        <p:nvSpPr>
          <p:cNvPr id="399" name="Body Level One…"/>
          <p:cNvSpPr/>
          <p:nvPr>
            <p:ph type="body" sz="quarter" idx="1"/>
          </p:nvPr>
        </p:nvSpPr>
        <p:spPr>
          <a:xfrm>
            <a:off x="457200" y="1406964"/>
            <a:ext cx="3810000" cy="698501"/>
          </a:xfrm>
          <a:prstGeom prst="rect">
            <a:avLst/>
          </a:prstGeom>
        </p:spPr>
        <p:txBody>
          <a:bodyPr/>
          <a:lstStyle>
            <a:lvl1pPr marL="0" indent="45719">
              <a:spcBef>
                <a:spcPts val="0"/>
              </a:spcBef>
              <a:buClrTx/>
              <a:buSzTx/>
              <a:buNone/>
              <a:defRPr sz="1400">
                <a:latin typeface="Gill Sans MT"/>
                <a:ea typeface="Gill Sans MT"/>
                <a:cs typeface="Gill Sans MT"/>
                <a:sym typeface="Gill Sans MT"/>
              </a:defRPr>
            </a:lvl1pPr>
            <a:lvl2pPr marL="0" indent="402336">
              <a:spcBef>
                <a:spcPts val="0"/>
              </a:spcBef>
              <a:buClrTx/>
              <a:buSzTx/>
              <a:buNone/>
              <a:defRPr sz="1400">
                <a:latin typeface="Gill Sans MT"/>
                <a:ea typeface="Gill Sans MT"/>
                <a:cs typeface="Gill Sans MT"/>
                <a:sym typeface="Gill Sans MT"/>
              </a:defRPr>
            </a:lvl2pPr>
            <a:lvl3pPr marL="0" indent="658367">
              <a:spcBef>
                <a:spcPts val="0"/>
              </a:spcBef>
              <a:buClrTx/>
              <a:buSzTx/>
              <a:buNone/>
              <a:defRPr sz="1400">
                <a:latin typeface="Gill Sans MT"/>
                <a:ea typeface="Gill Sans MT"/>
                <a:cs typeface="Gill Sans MT"/>
                <a:sym typeface="Gill Sans MT"/>
              </a:defRPr>
            </a:lvl3pPr>
            <a:lvl4pPr marL="0" indent="923544">
              <a:spcBef>
                <a:spcPts val="0"/>
              </a:spcBef>
              <a:buClrTx/>
              <a:buSzTx/>
              <a:buNone/>
              <a:defRPr sz="1400">
                <a:latin typeface="Gill Sans MT"/>
                <a:ea typeface="Gill Sans MT"/>
                <a:cs typeface="Gill Sans MT"/>
                <a:sym typeface="Gill Sans MT"/>
              </a:defRPr>
            </a:lvl4pPr>
            <a:lvl5pPr marL="0" indent="1115567">
              <a:spcBef>
                <a:spcPts val="0"/>
              </a:spcBef>
              <a:buClrTx/>
              <a:buSzTx/>
              <a:buNone/>
              <a:defRPr sz="1400">
                <a:latin typeface="Gill Sans MT"/>
                <a:ea typeface="Gill Sans MT"/>
                <a:cs typeface="Gill Sans MT"/>
                <a:sym typeface="Gill Sans MT"/>
              </a:defRPr>
            </a:lvl5pPr>
          </a:lstStyle>
          <a:p>
            <a:pPr/>
            <a:r>
              <a:t>Body Level One</a:t>
            </a:r>
          </a:p>
          <a:p>
            <a:pPr lvl="1"/>
            <a:r>
              <a:t>Body Level Two</a:t>
            </a:r>
          </a:p>
          <a:p>
            <a:pPr lvl="2"/>
            <a:r>
              <a:t>Body Level Three</a:t>
            </a:r>
          </a:p>
          <a:p>
            <a:pPr lvl="3"/>
            <a:r>
              <a:t>Body Level Four</a:t>
            </a:r>
          </a:p>
          <a:p>
            <a:pPr lvl="4"/>
            <a:r>
              <a:t>Body Level Five</a:t>
            </a:r>
          </a:p>
        </p:txBody>
      </p:sp>
      <p:sp>
        <p:nvSpPr>
          <p:cNvPr id="400" name="Slide Number"/>
          <p:cNvSpPr/>
          <p:nvPr>
            <p:ph type="sldNum" sz="quarter" idx="2"/>
          </p:nvPr>
        </p:nvSpPr>
        <p:spPr>
          <a:xfrm>
            <a:off x="8705420" y="6512560"/>
            <a:ext cx="273656" cy="269241"/>
          </a:xfrm>
          <a:prstGeom prst="rect">
            <a:avLst/>
          </a:prstGeom>
        </p:spPr>
        <p:txBody>
          <a:bodyPr anchor="b">
            <a:spAutoFit/>
          </a:bodyPr>
          <a:lstStyle>
            <a:lvl1pPr>
              <a:defRPr sz="1200">
                <a:solidFill>
                  <a:srgbClr val="B4A688"/>
                </a:solidFill>
                <a:latin typeface="Gill Sans MT"/>
                <a:ea typeface="Gill Sans MT"/>
                <a:cs typeface="Gill Sans MT"/>
                <a:sym typeface="Gill Sans M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407" name="Title Text"/>
          <p:cNvSpPr/>
          <p:nvPr>
            <p:ph type="title"/>
          </p:nvPr>
        </p:nvSpPr>
        <p:spPr>
          <a:xfrm>
            <a:off x="5886896" y="1066800"/>
            <a:ext cx="2743201" cy="1981200"/>
          </a:xfrm>
          <a:prstGeom prst="rect">
            <a:avLst/>
          </a:prstGeom>
        </p:spPr>
        <p:txBody>
          <a:bodyPr/>
          <a:lstStyle>
            <a:lvl1pPr algn="l">
              <a:defRPr b="1" sz="2100">
                <a:solidFill>
                  <a:srgbClr val="572314"/>
                </a:solidFill>
                <a:latin typeface="Gill Sans MT"/>
                <a:ea typeface="Gill Sans MT"/>
                <a:cs typeface="Gill Sans MT"/>
                <a:sym typeface="Gill Sans MT"/>
              </a:defRPr>
            </a:lvl1pPr>
          </a:lstStyle>
          <a:p>
            <a:pPr/>
            <a:r>
              <a:t>Title Text</a:t>
            </a:r>
          </a:p>
        </p:txBody>
      </p:sp>
      <p:sp>
        <p:nvSpPr>
          <p:cNvPr id="408" name="Rectangle 7"/>
          <p:cNvSpPr/>
          <p:nvPr/>
        </p:nvSpPr>
        <p:spPr>
          <a:xfrm>
            <a:off x="762000" y="1066800"/>
            <a:ext cx="4572000" cy="4572000"/>
          </a:xfrm>
          <a:prstGeom prst="rect">
            <a:avLst/>
          </a:prstGeom>
          <a:solidFill>
            <a:srgbClr val="FFFFFF"/>
          </a:solidFill>
          <a:ln w="88900" cap="sq">
            <a:solidFill>
              <a:srgbClr val="FFFFFF"/>
            </a:solidFill>
            <a:miter/>
          </a:ln>
          <a:effectLst>
            <a:outerShdw sx="100000" sy="100000" kx="0" ky="0" algn="b" rotWithShape="0" blurRad="50800" dist="18500" dir="5400000">
              <a:srgbClr val="000000">
                <a:alpha val="35000"/>
              </a:srgbClr>
            </a:outerShdw>
          </a:effectLst>
        </p:spPr>
        <p:txBody>
          <a:bodyPr lIns="45719" rIns="45719"/>
          <a:lstStyle/>
          <a:p>
            <a:pPr marL="283463" indent="-283463">
              <a:lnSpc>
                <a:spcPts val="3000"/>
              </a:lnSpc>
              <a:spcBef>
                <a:spcPts val="600"/>
              </a:spcBef>
              <a:defRPr sz="3200">
                <a:latin typeface="Gill Sans MT"/>
                <a:ea typeface="Gill Sans MT"/>
                <a:cs typeface="Gill Sans MT"/>
                <a:sym typeface="Gill Sans MT"/>
              </a:defRPr>
            </a:pPr>
          </a:p>
        </p:txBody>
      </p:sp>
      <p:sp>
        <p:nvSpPr>
          <p:cNvPr id="409" name="Picture Placeholder 2"/>
          <p:cNvSpPr/>
          <p:nvPr>
            <p:ph type="pic" sz="half" idx="13"/>
          </p:nvPr>
        </p:nvSpPr>
        <p:spPr>
          <a:xfrm>
            <a:off x="838200" y="1143002"/>
            <a:ext cx="4419600" cy="3514532"/>
          </a:xfrm>
          <a:prstGeom prst="rect">
            <a:avLst/>
          </a:prstGeom>
        </p:spPr>
        <p:txBody>
          <a:bodyPr lIns="91439" rIns="91439">
            <a:noAutofit/>
          </a:bodyPr>
          <a:lstStyle/>
          <a:p>
            <a:pPr/>
          </a:p>
        </p:txBody>
      </p:sp>
      <p:sp>
        <p:nvSpPr>
          <p:cNvPr id="410" name="Flowchart: Process 8"/>
          <p:cNvSpPr/>
          <p:nvPr/>
        </p:nvSpPr>
        <p:spPr>
          <a:xfrm rot="19468671">
            <a:off x="396725" y="954340"/>
            <a:ext cx="685801" cy="204311"/>
          </a:xfrm>
          <a:prstGeom prst="rect">
            <a:avLst/>
          </a:prstGeom>
          <a:solidFill>
            <a:srgbClr val="FBFBFB">
              <a:alpha val="45098"/>
            </a:srgbClr>
          </a:solidFill>
          <a:ln w="6350" cap="rnd">
            <a:solidFill>
              <a:srgbClr val="FFFFFF"/>
            </a:solidFill>
          </a:ln>
          <a:effectLst>
            <a:outerShdw sx="100000" sy="100000" kx="0" ky="0" algn="b" rotWithShape="0" blurRad="25400" dist="25400" dir="3300000">
              <a:srgbClr val="EAD9B1">
                <a:alpha val="40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411" name="Flowchart: Process 9"/>
          <p:cNvSpPr/>
          <p:nvPr/>
        </p:nvSpPr>
        <p:spPr>
          <a:xfrm flipH="1" rot="2103354">
            <a:off x="5003667" y="936786"/>
            <a:ext cx="649225" cy="204311"/>
          </a:xfrm>
          <a:prstGeom prst="rect">
            <a:avLst/>
          </a:prstGeom>
          <a:solidFill>
            <a:srgbClr val="FBFBFB">
              <a:alpha val="45098"/>
            </a:srgbClr>
          </a:solidFill>
          <a:ln w="6350" cap="rnd">
            <a:solidFill>
              <a:srgbClr val="FFFFFF"/>
            </a:solidFill>
          </a:ln>
          <a:effectLst>
            <a:outerShdw sx="100000" sy="100000" kx="0" ky="0" algn="b" rotWithShape="0" blurRad="25400" dist="25400" dir="3300000">
              <a:srgbClr val="E7DEC9">
                <a:alpha val="20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412" name="Body Level One…"/>
          <p:cNvSpPr/>
          <p:nvPr>
            <p:ph type="body" sz="quarter" idx="1"/>
          </p:nvPr>
        </p:nvSpPr>
        <p:spPr>
          <a:xfrm>
            <a:off x="838200" y="4800600"/>
            <a:ext cx="4419600" cy="762000"/>
          </a:xfrm>
          <a:prstGeom prst="rect">
            <a:avLst/>
          </a:prstGeom>
        </p:spPr>
        <p:txBody>
          <a:bodyPr anchor="ctr"/>
          <a:lstStyle>
            <a:lvl1pPr marL="0" indent="0">
              <a:lnSpc>
                <a:spcPts val="1600"/>
              </a:lnSpc>
              <a:spcBef>
                <a:spcPts val="0"/>
              </a:spcBef>
              <a:buClrTx/>
              <a:buSzTx/>
              <a:buNone/>
              <a:defRPr sz="1400">
                <a:solidFill>
                  <a:srgbClr val="777777"/>
                </a:solidFill>
                <a:latin typeface="Gill Sans MT"/>
                <a:ea typeface="Gill Sans MT"/>
                <a:cs typeface="Gill Sans MT"/>
                <a:sym typeface="Gill Sans MT"/>
              </a:defRPr>
            </a:lvl1pPr>
            <a:lvl2pPr marL="679704" indent="-277368">
              <a:lnSpc>
                <a:spcPts val="1600"/>
              </a:lnSpc>
              <a:spcBef>
                <a:spcPts val="0"/>
              </a:spcBef>
              <a:buClrTx/>
              <a:buSzPct val="100000"/>
              <a:buChar char="◦"/>
              <a:defRPr sz="1400">
                <a:solidFill>
                  <a:srgbClr val="777777"/>
                </a:solidFill>
                <a:latin typeface="Gill Sans MT"/>
                <a:ea typeface="Gill Sans MT"/>
                <a:cs typeface="Gill Sans MT"/>
                <a:sym typeface="Gill Sans MT"/>
              </a:defRPr>
            </a:lvl2pPr>
            <a:lvl3pPr marL="978407" indent="-320039">
              <a:lnSpc>
                <a:spcPts val="1600"/>
              </a:lnSpc>
              <a:spcBef>
                <a:spcPts val="0"/>
              </a:spcBef>
              <a:buClrTx/>
              <a:buSzPct val="100000"/>
              <a:buChar char="●"/>
              <a:defRPr sz="1400">
                <a:solidFill>
                  <a:srgbClr val="777777"/>
                </a:solidFill>
                <a:latin typeface="Gill Sans MT"/>
                <a:ea typeface="Gill Sans MT"/>
                <a:cs typeface="Gill Sans MT"/>
                <a:sym typeface="Gill Sans MT"/>
              </a:defRPr>
            </a:lvl3pPr>
            <a:lvl4pPr marL="1193800" indent="-270255">
              <a:lnSpc>
                <a:spcPts val="1600"/>
              </a:lnSpc>
              <a:spcBef>
                <a:spcPts val="0"/>
              </a:spcBef>
              <a:buClrTx/>
              <a:buSzPct val="100000"/>
              <a:buChar char="●"/>
              <a:defRPr sz="1400">
                <a:solidFill>
                  <a:srgbClr val="777777"/>
                </a:solidFill>
                <a:latin typeface="Gill Sans MT"/>
                <a:ea typeface="Gill Sans MT"/>
                <a:cs typeface="Gill Sans MT"/>
                <a:sym typeface="Gill Sans MT"/>
              </a:defRPr>
            </a:lvl4pPr>
            <a:lvl5pPr marL="1400047" indent="-284480">
              <a:lnSpc>
                <a:spcPts val="1600"/>
              </a:lnSpc>
              <a:spcBef>
                <a:spcPts val="0"/>
              </a:spcBef>
              <a:buClrTx/>
              <a:buChar char="●"/>
              <a:defRPr sz="1400">
                <a:solidFill>
                  <a:srgbClr val="777777"/>
                </a:solidFill>
                <a:latin typeface="Gill Sans MT"/>
                <a:ea typeface="Gill Sans MT"/>
                <a:cs typeface="Gill Sans MT"/>
                <a:sym typeface="Gill Sans MT"/>
              </a:defRPr>
            </a:lvl5pPr>
          </a:lstStyle>
          <a:p>
            <a:pPr/>
            <a:r>
              <a:t>Body Level One</a:t>
            </a:r>
          </a:p>
          <a:p>
            <a:pPr lvl="1"/>
            <a:r>
              <a:t>Body Level Two</a:t>
            </a:r>
          </a:p>
          <a:p>
            <a:pPr lvl="2"/>
            <a:r>
              <a:t>Body Level Three</a:t>
            </a:r>
          </a:p>
          <a:p>
            <a:pPr lvl="3"/>
            <a:r>
              <a:t>Body Level Four</a:t>
            </a:r>
          </a:p>
          <a:p>
            <a:pPr lvl="4"/>
            <a:r>
              <a:t>Body Level Five</a:t>
            </a:r>
          </a:p>
        </p:txBody>
      </p:sp>
      <p:sp>
        <p:nvSpPr>
          <p:cNvPr id="413" name="Slide Number"/>
          <p:cNvSpPr/>
          <p:nvPr>
            <p:ph type="sldNum" sz="quarter" idx="2"/>
          </p:nvPr>
        </p:nvSpPr>
        <p:spPr>
          <a:xfrm>
            <a:off x="8705420" y="6512560"/>
            <a:ext cx="273656" cy="269241"/>
          </a:xfrm>
          <a:prstGeom prst="rect">
            <a:avLst/>
          </a:prstGeom>
        </p:spPr>
        <p:txBody>
          <a:bodyPr anchor="b">
            <a:spAutoFit/>
          </a:bodyPr>
          <a:lstStyle>
            <a:lvl1pPr>
              <a:defRPr sz="1200">
                <a:solidFill>
                  <a:srgbClr val="B4A688"/>
                </a:solidFill>
                <a:latin typeface="Gill Sans MT"/>
                <a:ea typeface="Gill Sans MT"/>
                <a:cs typeface="Gill Sans MT"/>
                <a:sym typeface="Gill Sans M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420" name="Pie 6"/>
          <p:cNvSpPr/>
          <p:nvPr/>
        </p:nvSpPr>
        <p:spPr>
          <a:xfrm>
            <a:off x="3515" y="3522"/>
            <a:ext cx="819445" cy="8194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11929"/>
                  <a:pt x="11929" y="21600"/>
                  <a:pt x="0" y="21600"/>
                </a:cubicBezTo>
                <a:lnTo>
                  <a:pt x="0" y="0"/>
                </a:lnTo>
                <a:close/>
              </a:path>
            </a:pathLst>
          </a:custGeom>
          <a:solidFill>
            <a:srgbClr val="FEFAF4">
              <a:alpha val="33000"/>
            </a:srgbClr>
          </a:solidFill>
          <a:ln w="3175" cap="rnd">
            <a:solidFill>
              <a:srgbClr val="D1C29E"/>
            </a:solidFill>
          </a:ln>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421" name="Oval 7"/>
          <p:cNvSpPr/>
          <p:nvPr/>
        </p:nvSpPr>
        <p:spPr>
          <a:xfrm>
            <a:off x="168815" y="21101"/>
            <a:ext cx="1702194" cy="1702194"/>
          </a:xfrm>
          <a:prstGeom prst="ellipse">
            <a:avLst/>
          </a:prstGeom>
          <a:ln w="27305" cap="rnd">
            <a:solidFill>
              <a:srgbClr val="FFF5DE"/>
            </a:solidFill>
          </a:ln>
          <a:effectLst>
            <a:outerShdw sx="100000" sy="100000" kx="0" ky="0" algn="b" rotWithShape="0" blurRad="25400" dist="25400" dir="5400000">
              <a:srgbClr val="AEA48D">
                <a:alpha val="8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422" name="Donut 10"/>
          <p:cNvSpPr/>
          <p:nvPr/>
        </p:nvSpPr>
        <p:spPr>
          <a:xfrm rot="2315675">
            <a:off x="182880" y="1055077"/>
            <a:ext cx="1125719" cy="1102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03" y="10800"/>
                </a:moveTo>
                <a:cubicBezTo>
                  <a:pt x="2503" y="15353"/>
                  <a:pt x="6218" y="19044"/>
                  <a:pt x="10800" y="19044"/>
                </a:cubicBezTo>
                <a:cubicBezTo>
                  <a:pt x="15382" y="19044"/>
                  <a:pt x="19096" y="15353"/>
                  <a:pt x="19096" y="10800"/>
                </a:cubicBezTo>
                <a:cubicBezTo>
                  <a:pt x="19096" y="6247"/>
                  <a:pt x="15382" y="2556"/>
                  <a:pt x="10800" y="2556"/>
                </a:cubicBezTo>
                <a:cubicBezTo>
                  <a:pt x="6218" y="2556"/>
                  <a:pt x="2503" y="6247"/>
                  <a:pt x="2503" y="10800"/>
                </a:cubicBezTo>
                <a:close/>
              </a:path>
            </a:pathLst>
          </a:custGeom>
          <a:gradFill>
            <a:gsLst>
              <a:gs pos="0">
                <a:srgbClr val="FFFCF6">
                  <a:alpha val="70000"/>
                </a:srgbClr>
              </a:gs>
              <a:gs pos="70000">
                <a:srgbClr val="FFFEFB">
                  <a:alpha val="55000"/>
                </a:srgbClr>
              </a:gs>
              <a:gs pos="100000">
                <a:srgbClr val="EED18D">
                  <a:alpha val="60000"/>
                </a:srgbClr>
              </a:gs>
            </a:gsLst>
            <a:path path="circle">
              <a:fillToRect l="37721" t="-19636" r="62278" b="119636"/>
            </a:path>
          </a:gradFill>
          <a:ln w="7350" cap="rnd">
            <a:solidFill>
              <a:srgbClr val="C5B691"/>
            </a:solidFill>
          </a:ln>
          <a:effectLst>
            <a:outerShdw sx="100000" sy="100000" kx="0" ky="0" algn="b" rotWithShape="0" blurRad="12700" dist="15000" dir="4500000">
              <a:srgbClr val="565041">
                <a:alpha val="3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423" name="Rectangle 11"/>
          <p:cNvSpPr/>
          <p:nvPr/>
        </p:nvSpPr>
        <p:spPr>
          <a:xfrm>
            <a:off x="1012872" y="-54"/>
            <a:ext cx="8131128" cy="6858054"/>
          </a:xfrm>
          <a:prstGeom prst="rect">
            <a:avLst/>
          </a:prstGeom>
          <a:solidFill>
            <a:srgbClr val="FFFFFF"/>
          </a:solidFill>
          <a:ln w="12700">
            <a:miter lim="400000"/>
          </a:ln>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424" name="Rectangle 14"/>
          <p:cNvSpPr/>
          <p:nvPr/>
        </p:nvSpPr>
        <p:spPr>
          <a:xfrm>
            <a:off x="1014983" y="-54"/>
            <a:ext cx="73153" cy="6858054"/>
          </a:xfrm>
          <a:prstGeom prst="rect">
            <a:avLst/>
          </a:prstGeom>
          <a:solidFill>
            <a:srgbClr val="FFFFFF"/>
          </a:solidFill>
          <a:ln w="12700">
            <a:miter lim="400000"/>
          </a:ln>
          <a:effectLst>
            <a:outerShdw sx="100000" sy="100000" kx="0" ky="0" algn="b" rotWithShape="0" blurRad="38100" dist="38000" dir="10800000">
              <a:srgbClr val="706B60">
                <a:alpha val="2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425" name="Title Text"/>
          <p:cNvSpPr/>
          <p:nvPr>
            <p:ph type="title"/>
          </p:nvPr>
        </p:nvSpPr>
        <p:spPr>
          <a:xfrm>
            <a:off x="1435608" y="274638"/>
            <a:ext cx="7498081" cy="1143001"/>
          </a:xfrm>
          <a:prstGeom prst="rect">
            <a:avLst/>
          </a:prstGeom>
        </p:spPr>
        <p:txBody>
          <a:bodyPr anchor="ctr"/>
          <a:lstStyle>
            <a:lvl1pPr algn="l">
              <a:defRPr sz="4300">
                <a:solidFill>
                  <a:srgbClr val="572314"/>
                </a:solidFill>
                <a:effectLst>
                  <a:outerShdw sx="100000" sy="100000" kx="0" ky="0" algn="b" rotWithShape="0" blurRad="50800" dist="30000" dir="5400000">
                    <a:srgbClr val="000000">
                      <a:alpha val="30000"/>
                    </a:srgbClr>
                  </a:outerShdw>
                </a:effectLst>
                <a:latin typeface="Gill Sans MT"/>
                <a:ea typeface="Gill Sans MT"/>
                <a:cs typeface="Gill Sans MT"/>
                <a:sym typeface="Gill Sans MT"/>
              </a:defRPr>
            </a:lvl1pPr>
          </a:lstStyle>
          <a:p>
            <a:pPr/>
            <a:r>
              <a:t>Title Text</a:t>
            </a:r>
          </a:p>
        </p:txBody>
      </p:sp>
      <p:sp>
        <p:nvSpPr>
          <p:cNvPr id="426" name="Body Level One…"/>
          <p:cNvSpPr/>
          <p:nvPr>
            <p:ph type="body" idx="1"/>
          </p:nvPr>
        </p:nvSpPr>
        <p:spPr>
          <a:xfrm>
            <a:off x="1435608" y="1447800"/>
            <a:ext cx="7498081" cy="4800600"/>
          </a:xfrm>
          <a:prstGeom prst="rect">
            <a:avLst/>
          </a:prstGeom>
        </p:spPr>
        <p:txBody>
          <a:bodyPr/>
          <a:lstStyle>
            <a:lvl1pPr marL="365759" indent="-283463">
              <a:buClr>
                <a:srgbClr val="3891A7"/>
              </a:buClr>
              <a:buSzPct val="80000"/>
              <a:defRPr sz="3200">
                <a:latin typeface="Gill Sans MT"/>
                <a:ea typeface="Gill Sans MT"/>
                <a:cs typeface="Gill Sans MT"/>
                <a:sym typeface="Gill Sans MT"/>
              </a:defRPr>
            </a:lvl1pPr>
            <a:lvl2pPr marL="674043" indent="-271707">
              <a:buClr>
                <a:srgbClr val="3891A7"/>
              </a:buClr>
              <a:buSzPct val="100000"/>
              <a:buChar char="◦"/>
              <a:defRPr sz="3200">
                <a:latin typeface="Gill Sans MT"/>
                <a:ea typeface="Gill Sans MT"/>
                <a:cs typeface="Gill Sans MT"/>
                <a:sym typeface="Gill Sans MT"/>
              </a:defRPr>
            </a:lvl2pPr>
            <a:lvl3pPr marL="963167" indent="-304800">
              <a:buClr>
                <a:srgbClr val="3891A7"/>
              </a:buClr>
              <a:buSzPct val="100000"/>
              <a:buChar char="●"/>
              <a:defRPr sz="3200">
                <a:latin typeface="Gill Sans MT"/>
                <a:ea typeface="Gill Sans MT"/>
                <a:cs typeface="Gill Sans MT"/>
                <a:sym typeface="Gill Sans MT"/>
              </a:defRPr>
            </a:lvl3pPr>
            <a:lvl4pPr marL="1201521" indent="-277977">
              <a:buClr>
                <a:srgbClr val="3891A7"/>
              </a:buClr>
              <a:buSzPct val="100000"/>
              <a:buChar char="●"/>
              <a:defRPr sz="3200">
                <a:latin typeface="Gill Sans MT"/>
                <a:ea typeface="Gill Sans MT"/>
                <a:cs typeface="Gill Sans MT"/>
                <a:sym typeface="Gill Sans MT"/>
              </a:defRPr>
            </a:lvl4pPr>
            <a:lvl5pPr marL="1408175" indent="-292608">
              <a:buClr>
                <a:srgbClr val="3891A7"/>
              </a:buClr>
              <a:buChar char="●"/>
              <a:defRPr sz="3200">
                <a:latin typeface="Gill Sans MT"/>
                <a:ea typeface="Gill Sans MT"/>
                <a:cs typeface="Gill Sans MT"/>
                <a:sym typeface="Gill Sans MT"/>
              </a:defRPr>
            </a:lvl5pPr>
          </a:lstStyle>
          <a:p>
            <a:pPr/>
            <a:r>
              <a:t>Body Level One</a:t>
            </a:r>
          </a:p>
          <a:p>
            <a:pPr lvl="1"/>
            <a:r>
              <a:t>Body Level Two</a:t>
            </a:r>
          </a:p>
          <a:p>
            <a:pPr lvl="2"/>
            <a:r>
              <a:t>Body Level Three</a:t>
            </a:r>
          </a:p>
          <a:p>
            <a:pPr lvl="3"/>
            <a:r>
              <a:t>Body Level Four</a:t>
            </a:r>
          </a:p>
          <a:p>
            <a:pPr lvl="4"/>
            <a:r>
              <a:t>Body Level Five</a:t>
            </a:r>
          </a:p>
        </p:txBody>
      </p:sp>
      <p:sp>
        <p:nvSpPr>
          <p:cNvPr id="427" name="Slide Number"/>
          <p:cNvSpPr/>
          <p:nvPr>
            <p:ph type="sldNum" sz="quarter" idx="2"/>
          </p:nvPr>
        </p:nvSpPr>
        <p:spPr>
          <a:xfrm>
            <a:off x="8705420" y="6512560"/>
            <a:ext cx="273656" cy="269241"/>
          </a:xfrm>
          <a:prstGeom prst="rect">
            <a:avLst/>
          </a:prstGeom>
        </p:spPr>
        <p:txBody>
          <a:bodyPr anchor="b">
            <a:spAutoFit/>
          </a:bodyPr>
          <a:lstStyle>
            <a:lvl1pPr>
              <a:defRPr sz="1200">
                <a:solidFill>
                  <a:srgbClr val="B4A688"/>
                </a:solidFill>
                <a:latin typeface="Gill Sans MT"/>
                <a:ea typeface="Gill Sans MT"/>
                <a:cs typeface="Gill Sans MT"/>
                <a:sym typeface="Gill Sans M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434" name="Pie 6"/>
          <p:cNvSpPr/>
          <p:nvPr/>
        </p:nvSpPr>
        <p:spPr>
          <a:xfrm>
            <a:off x="3515" y="3522"/>
            <a:ext cx="819445" cy="8194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11929"/>
                  <a:pt x="11929" y="21600"/>
                  <a:pt x="0" y="21600"/>
                </a:cubicBezTo>
                <a:lnTo>
                  <a:pt x="0" y="0"/>
                </a:lnTo>
                <a:close/>
              </a:path>
            </a:pathLst>
          </a:custGeom>
          <a:solidFill>
            <a:srgbClr val="FEFAF4">
              <a:alpha val="33000"/>
            </a:srgbClr>
          </a:solidFill>
          <a:ln w="3175" cap="rnd">
            <a:solidFill>
              <a:srgbClr val="D1C29E"/>
            </a:solidFill>
          </a:ln>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435" name="Oval 7"/>
          <p:cNvSpPr/>
          <p:nvPr/>
        </p:nvSpPr>
        <p:spPr>
          <a:xfrm>
            <a:off x="168815" y="21101"/>
            <a:ext cx="1702194" cy="1702194"/>
          </a:xfrm>
          <a:prstGeom prst="ellipse">
            <a:avLst/>
          </a:prstGeom>
          <a:ln w="27305" cap="rnd">
            <a:solidFill>
              <a:srgbClr val="FFF5DE"/>
            </a:solidFill>
          </a:ln>
          <a:effectLst>
            <a:outerShdw sx="100000" sy="100000" kx="0" ky="0" algn="b" rotWithShape="0" blurRad="25400" dist="25400" dir="5400000">
              <a:srgbClr val="AEA48D">
                <a:alpha val="8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436" name="Donut 10"/>
          <p:cNvSpPr/>
          <p:nvPr/>
        </p:nvSpPr>
        <p:spPr>
          <a:xfrm rot="2315675">
            <a:off x="182880" y="1055077"/>
            <a:ext cx="1125719" cy="1102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03" y="10800"/>
                </a:moveTo>
                <a:cubicBezTo>
                  <a:pt x="2503" y="15353"/>
                  <a:pt x="6218" y="19044"/>
                  <a:pt x="10800" y="19044"/>
                </a:cubicBezTo>
                <a:cubicBezTo>
                  <a:pt x="15382" y="19044"/>
                  <a:pt x="19096" y="15353"/>
                  <a:pt x="19096" y="10800"/>
                </a:cubicBezTo>
                <a:cubicBezTo>
                  <a:pt x="19096" y="6247"/>
                  <a:pt x="15382" y="2556"/>
                  <a:pt x="10800" y="2556"/>
                </a:cubicBezTo>
                <a:cubicBezTo>
                  <a:pt x="6218" y="2556"/>
                  <a:pt x="2503" y="6247"/>
                  <a:pt x="2503" y="10800"/>
                </a:cubicBezTo>
                <a:close/>
              </a:path>
            </a:pathLst>
          </a:custGeom>
          <a:gradFill>
            <a:gsLst>
              <a:gs pos="0">
                <a:srgbClr val="FFFCF6">
                  <a:alpha val="70000"/>
                </a:srgbClr>
              </a:gs>
              <a:gs pos="70000">
                <a:srgbClr val="FFFEFB">
                  <a:alpha val="55000"/>
                </a:srgbClr>
              </a:gs>
              <a:gs pos="100000">
                <a:srgbClr val="EED18D">
                  <a:alpha val="60000"/>
                </a:srgbClr>
              </a:gs>
            </a:gsLst>
            <a:path path="circle">
              <a:fillToRect l="37721" t="-19636" r="62278" b="119636"/>
            </a:path>
          </a:gradFill>
          <a:ln w="7350" cap="rnd">
            <a:solidFill>
              <a:srgbClr val="C5B691"/>
            </a:solidFill>
          </a:ln>
          <a:effectLst>
            <a:outerShdw sx="100000" sy="100000" kx="0" ky="0" algn="b" rotWithShape="0" blurRad="12700" dist="15000" dir="4500000">
              <a:srgbClr val="565041">
                <a:alpha val="3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437" name="Rectangle 11"/>
          <p:cNvSpPr/>
          <p:nvPr/>
        </p:nvSpPr>
        <p:spPr>
          <a:xfrm>
            <a:off x="1012872" y="-54"/>
            <a:ext cx="8131128" cy="6858054"/>
          </a:xfrm>
          <a:prstGeom prst="rect">
            <a:avLst/>
          </a:prstGeom>
          <a:solidFill>
            <a:srgbClr val="FFFFFF"/>
          </a:solidFill>
          <a:ln w="12700">
            <a:miter lim="400000"/>
          </a:ln>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438" name="Rectangle 14"/>
          <p:cNvSpPr/>
          <p:nvPr/>
        </p:nvSpPr>
        <p:spPr>
          <a:xfrm>
            <a:off x="1014983" y="-54"/>
            <a:ext cx="73153" cy="6858054"/>
          </a:xfrm>
          <a:prstGeom prst="rect">
            <a:avLst/>
          </a:prstGeom>
          <a:solidFill>
            <a:srgbClr val="FFFFFF"/>
          </a:solidFill>
          <a:ln w="12700">
            <a:miter lim="400000"/>
          </a:ln>
          <a:effectLst>
            <a:outerShdw sx="100000" sy="100000" kx="0" ky="0" algn="b" rotWithShape="0" blurRad="38100" dist="38000" dir="10800000">
              <a:srgbClr val="706B60">
                <a:alpha val="25000"/>
              </a:srgbClr>
            </a:outerShdw>
          </a:effectLst>
        </p:spPr>
        <p:txBody>
          <a:bodyPr lIns="45719" rIns="45719" anchor="ctr"/>
          <a:lstStyle/>
          <a:p>
            <a:pPr algn="ctr">
              <a:defRPr>
                <a:solidFill>
                  <a:srgbClr val="FFFFFF"/>
                </a:solidFill>
                <a:latin typeface="Gill Sans MT"/>
                <a:ea typeface="Gill Sans MT"/>
                <a:cs typeface="Gill Sans MT"/>
                <a:sym typeface="Gill Sans MT"/>
              </a:defRPr>
            </a:pPr>
          </a:p>
        </p:txBody>
      </p:sp>
      <p:sp>
        <p:nvSpPr>
          <p:cNvPr id="439" name="Title Text"/>
          <p:cNvSpPr/>
          <p:nvPr>
            <p:ph type="title"/>
          </p:nvPr>
        </p:nvSpPr>
        <p:spPr>
          <a:xfrm>
            <a:off x="6858000" y="274639"/>
            <a:ext cx="1828800" cy="5851526"/>
          </a:xfrm>
          <a:prstGeom prst="rect">
            <a:avLst/>
          </a:prstGeom>
        </p:spPr>
        <p:txBody>
          <a:bodyPr anchor="ctr"/>
          <a:lstStyle>
            <a:lvl1pPr algn="l">
              <a:defRPr sz="4300">
                <a:solidFill>
                  <a:srgbClr val="572314"/>
                </a:solidFill>
                <a:effectLst>
                  <a:outerShdw sx="100000" sy="100000" kx="0" ky="0" algn="b" rotWithShape="0" blurRad="50800" dist="30000" dir="5400000">
                    <a:srgbClr val="000000">
                      <a:alpha val="30000"/>
                    </a:srgbClr>
                  </a:outerShdw>
                </a:effectLst>
                <a:latin typeface="Gill Sans MT"/>
                <a:ea typeface="Gill Sans MT"/>
                <a:cs typeface="Gill Sans MT"/>
                <a:sym typeface="Gill Sans MT"/>
              </a:defRPr>
            </a:lvl1pPr>
          </a:lstStyle>
          <a:p>
            <a:pPr/>
            <a:r>
              <a:t>Title Text</a:t>
            </a:r>
          </a:p>
        </p:txBody>
      </p:sp>
      <p:sp>
        <p:nvSpPr>
          <p:cNvPr id="440" name="Body Level One…"/>
          <p:cNvSpPr/>
          <p:nvPr>
            <p:ph type="body" idx="1"/>
          </p:nvPr>
        </p:nvSpPr>
        <p:spPr>
          <a:xfrm>
            <a:off x="1143000" y="274639"/>
            <a:ext cx="5562600" cy="5851526"/>
          </a:xfrm>
          <a:prstGeom prst="rect">
            <a:avLst/>
          </a:prstGeom>
        </p:spPr>
        <p:txBody>
          <a:bodyPr/>
          <a:lstStyle>
            <a:lvl1pPr marL="365759" indent="-283463">
              <a:buClr>
                <a:srgbClr val="3891A7"/>
              </a:buClr>
              <a:buSzPct val="80000"/>
              <a:defRPr sz="3200">
                <a:latin typeface="Gill Sans MT"/>
                <a:ea typeface="Gill Sans MT"/>
                <a:cs typeface="Gill Sans MT"/>
                <a:sym typeface="Gill Sans MT"/>
              </a:defRPr>
            </a:lvl1pPr>
            <a:lvl2pPr marL="674043" indent="-271707">
              <a:buClr>
                <a:srgbClr val="3891A7"/>
              </a:buClr>
              <a:buSzPct val="100000"/>
              <a:buChar char="◦"/>
              <a:defRPr sz="3200">
                <a:latin typeface="Gill Sans MT"/>
                <a:ea typeface="Gill Sans MT"/>
                <a:cs typeface="Gill Sans MT"/>
                <a:sym typeface="Gill Sans MT"/>
              </a:defRPr>
            </a:lvl2pPr>
            <a:lvl3pPr marL="963167" indent="-304800">
              <a:buClr>
                <a:srgbClr val="3891A7"/>
              </a:buClr>
              <a:buSzPct val="100000"/>
              <a:buChar char="●"/>
              <a:defRPr sz="3200">
                <a:latin typeface="Gill Sans MT"/>
                <a:ea typeface="Gill Sans MT"/>
                <a:cs typeface="Gill Sans MT"/>
                <a:sym typeface="Gill Sans MT"/>
              </a:defRPr>
            </a:lvl3pPr>
            <a:lvl4pPr marL="1201521" indent="-277977">
              <a:buClr>
                <a:srgbClr val="3891A7"/>
              </a:buClr>
              <a:buSzPct val="100000"/>
              <a:buChar char="●"/>
              <a:defRPr sz="3200">
                <a:latin typeface="Gill Sans MT"/>
                <a:ea typeface="Gill Sans MT"/>
                <a:cs typeface="Gill Sans MT"/>
                <a:sym typeface="Gill Sans MT"/>
              </a:defRPr>
            </a:lvl4pPr>
            <a:lvl5pPr marL="1408175" indent="-292608">
              <a:buClr>
                <a:srgbClr val="3891A7"/>
              </a:buClr>
              <a:buChar char="●"/>
              <a:defRPr sz="3200">
                <a:latin typeface="Gill Sans MT"/>
                <a:ea typeface="Gill Sans MT"/>
                <a:cs typeface="Gill Sans MT"/>
                <a:sym typeface="Gill Sans MT"/>
              </a:defRPr>
            </a:lvl5pPr>
          </a:lstStyle>
          <a:p>
            <a:pPr/>
            <a:r>
              <a:t>Body Level One</a:t>
            </a:r>
          </a:p>
          <a:p>
            <a:pPr lvl="1"/>
            <a:r>
              <a:t>Body Level Two</a:t>
            </a:r>
          </a:p>
          <a:p>
            <a:pPr lvl="2"/>
            <a:r>
              <a:t>Body Level Three</a:t>
            </a:r>
          </a:p>
          <a:p>
            <a:pPr lvl="3"/>
            <a:r>
              <a:t>Body Level Four</a:t>
            </a:r>
          </a:p>
          <a:p>
            <a:pPr lvl="4"/>
            <a:r>
              <a:t>Body Level Five</a:t>
            </a:r>
          </a:p>
        </p:txBody>
      </p:sp>
      <p:sp>
        <p:nvSpPr>
          <p:cNvPr id="441" name="Slide Number"/>
          <p:cNvSpPr/>
          <p:nvPr>
            <p:ph type="sldNum" sz="quarter" idx="2"/>
          </p:nvPr>
        </p:nvSpPr>
        <p:spPr>
          <a:xfrm>
            <a:off x="8705420" y="6512560"/>
            <a:ext cx="273656" cy="269241"/>
          </a:xfrm>
          <a:prstGeom prst="rect">
            <a:avLst/>
          </a:prstGeom>
        </p:spPr>
        <p:txBody>
          <a:bodyPr anchor="b">
            <a:spAutoFit/>
          </a:bodyPr>
          <a:lstStyle>
            <a:lvl1pPr>
              <a:defRPr sz="1200">
                <a:solidFill>
                  <a:srgbClr val="B4A688"/>
                </a:solidFill>
                <a:latin typeface="Gill Sans MT"/>
                <a:ea typeface="Gill Sans MT"/>
                <a:cs typeface="Gill Sans MT"/>
                <a:sym typeface="Gill Sans M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0">
    <p:bg>
      <p:bgPr>
        <a:solidFill>
          <a:srgbClr val="FBEEC9"/>
        </a:solidFill>
      </p:bgPr>
    </p:bg>
    <p:spTree>
      <p:nvGrpSpPr>
        <p:cNvPr id="1" name=""/>
        <p:cNvGrpSpPr/>
        <p:nvPr/>
      </p:nvGrpSpPr>
      <p:grpSpPr>
        <a:xfrm>
          <a:off x="0" y="0"/>
          <a:ext cx="0" cy="0"/>
          <a:chOff x="0" y="0"/>
          <a:chExt cx="0" cy="0"/>
        </a:xfrm>
      </p:grpSpPr>
      <p:sp>
        <p:nvSpPr>
          <p:cNvPr id="47" name="Rectangle 16"/>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48" name="Rectangle 15"/>
          <p:cNvSpPr/>
          <p:nvPr/>
        </p:nvSpPr>
        <p:spPr>
          <a:xfrm>
            <a:off x="0" y="-1"/>
            <a:ext cx="9144000" cy="1393373"/>
          </a:xfrm>
          <a:prstGeom prst="rect">
            <a:avLst/>
          </a:prstGeom>
          <a:solidFill>
            <a:srgbClr val="FFFFFF"/>
          </a:solidFill>
          <a:ln w="12700">
            <a:miter lim="400000"/>
          </a:ln>
        </p:spPr>
        <p:txBody>
          <a:bodyPr lIns="45719" rIns="45719" anchor="ctr"/>
          <a:lstStyle/>
          <a:p>
            <a:pPr/>
          </a:p>
        </p:txBody>
      </p:sp>
      <p:sp>
        <p:nvSpPr>
          <p:cNvPr id="49" name="Rectangle 17"/>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50" name="Rectangle 18"/>
          <p:cNvSpPr/>
          <p:nvPr/>
        </p:nvSpPr>
        <p:spPr>
          <a:xfrm>
            <a:off x="8991600" y="0"/>
            <a:ext cx="152400" cy="6858000"/>
          </a:xfrm>
          <a:prstGeom prst="rect">
            <a:avLst/>
          </a:prstGeom>
          <a:solidFill>
            <a:srgbClr val="FFFFFF"/>
          </a:solidFill>
          <a:ln w="12700">
            <a:miter lim="400000"/>
          </a:ln>
        </p:spPr>
        <p:txBody>
          <a:bodyPr lIns="45719" rIns="45719" anchor="ctr"/>
          <a:lstStyle/>
          <a:p>
            <a:pPr/>
          </a:p>
        </p:txBody>
      </p:sp>
      <p:sp>
        <p:nvSpPr>
          <p:cNvPr id="51" name="Rectangle 8"/>
          <p:cNvSpPr/>
          <p:nvPr/>
        </p:nvSpPr>
        <p:spPr>
          <a:xfrm>
            <a:off x="149351" y="6388384"/>
            <a:ext cx="8833106" cy="309564"/>
          </a:xfrm>
          <a:prstGeom prst="rect">
            <a:avLst/>
          </a:prstGeom>
          <a:solidFill>
            <a:srgbClr val="B58B80"/>
          </a:solidFill>
          <a:ln w="12700">
            <a:miter lim="400000"/>
          </a:ln>
        </p:spPr>
        <p:txBody>
          <a:bodyPr lIns="45719" rIns="45719" anchor="ctr"/>
          <a:lstStyle/>
          <a:p>
            <a:pPr/>
          </a:p>
        </p:txBody>
      </p:sp>
      <p:sp>
        <p:nvSpPr>
          <p:cNvPr id="52" name="Rectangle 7"/>
          <p:cNvSpPr/>
          <p:nvPr/>
        </p:nvSpPr>
        <p:spPr>
          <a:xfrm>
            <a:off x="152399" y="155447"/>
            <a:ext cx="8833106" cy="6547106"/>
          </a:xfrm>
          <a:prstGeom prst="rect">
            <a:avLst/>
          </a:prstGeom>
          <a:ln>
            <a:solidFill>
              <a:srgbClr val="9F7A70"/>
            </a:solidFill>
            <a:miter/>
          </a:ln>
        </p:spPr>
        <p:txBody>
          <a:bodyPr lIns="45719" rIns="45719" anchor="ctr"/>
          <a:lstStyle/>
          <a:p>
            <a:pPr/>
          </a:p>
        </p:txBody>
      </p:sp>
      <p:sp>
        <p:nvSpPr>
          <p:cNvPr id="53" name="Straight Connector 9"/>
          <p:cNvSpPr/>
          <p:nvPr/>
        </p:nvSpPr>
        <p:spPr>
          <a:xfrm>
            <a:off x="152399" y="1276742"/>
            <a:ext cx="8833106" cy="1"/>
          </a:xfrm>
          <a:prstGeom prst="line">
            <a:avLst/>
          </a:prstGeom>
          <a:ln>
            <a:solidFill>
              <a:srgbClr val="9F7A70"/>
            </a:solidFill>
            <a:prstDash val="sysDash"/>
          </a:ln>
        </p:spPr>
        <p:txBody>
          <a:bodyPr lIns="45719" rIns="45719"/>
          <a:lstStyle/>
          <a:p>
            <a:pPr/>
          </a:p>
        </p:txBody>
      </p:sp>
      <p:sp>
        <p:nvSpPr>
          <p:cNvPr id="54" name="Oval 11"/>
          <p:cNvSpPr/>
          <p:nvPr/>
        </p:nvSpPr>
        <p:spPr>
          <a:xfrm>
            <a:off x="4267200" y="956036"/>
            <a:ext cx="609600" cy="609601"/>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55" name="Oval 14"/>
          <p:cNvSpPr/>
          <p:nvPr/>
        </p:nvSpPr>
        <p:spPr>
          <a:xfrm>
            <a:off x="4361688" y="1050523"/>
            <a:ext cx="420625" cy="420625"/>
          </a:xfrm>
          <a:prstGeom prst="ellipse">
            <a:avLst/>
          </a:prstGeom>
          <a:solidFill>
            <a:srgbClr val="FFFFFF"/>
          </a:solidFill>
          <a:ln w="50800" cap="rnd">
            <a:solidFill>
              <a:srgbClr val="9F7A70"/>
            </a:solidFill>
          </a:ln>
        </p:spPr>
        <p:txBody>
          <a:bodyPr lIns="45719" rIns="45719" anchor="ctr"/>
          <a:lstStyle/>
          <a:p>
            <a:pPr algn="ctr">
              <a:defRPr>
                <a:solidFill>
                  <a:srgbClr val="FFFFFF"/>
                </a:solidFill>
              </a:defRPr>
            </a:pPr>
          </a:p>
        </p:txBody>
      </p:sp>
      <p:sp>
        <p:nvSpPr>
          <p:cNvPr id="56" name="Title Text"/>
          <p:cNvSpPr/>
          <p:nvPr>
            <p:ph type="title"/>
          </p:nvPr>
        </p:nvSpPr>
        <p:spPr>
          <a:prstGeom prst="rect">
            <a:avLst/>
          </a:prstGeom>
        </p:spPr>
        <p:txBody>
          <a:bodyPr/>
          <a:lstStyle>
            <a:lvl1pPr>
              <a:defRPr>
                <a:solidFill>
                  <a:srgbClr val="9F7A70"/>
                </a:solidFill>
              </a:defRPr>
            </a:lvl1pPr>
          </a:lstStyle>
          <a:p>
            <a:pPr/>
            <a:r>
              <a:t>Title Text</a:t>
            </a:r>
          </a:p>
        </p:txBody>
      </p:sp>
      <p:sp>
        <p:nvSpPr>
          <p:cNvPr id="57" name="Body Level One…"/>
          <p:cNvSpPr/>
          <p:nvPr>
            <p:ph type="body" idx="1"/>
          </p:nvPr>
        </p:nvSpPr>
        <p:spPr>
          <a:prstGeom prst="rect">
            <a:avLst/>
          </a:prstGeom>
        </p:spPr>
        <p:txBody>
          <a:bodyPr/>
          <a:lstStyle>
            <a:lvl1pPr>
              <a:buClr>
                <a:srgbClr val="F0A22E"/>
              </a:buClr>
            </a:lvl1pPr>
            <a:lvl2pPr>
              <a:buClr>
                <a:srgbClr val="F0A22E"/>
              </a:buClr>
            </a:lvl2pPr>
            <a:lvl3pPr>
              <a:buClr>
                <a:srgbClr val="F0A22E"/>
              </a:buClr>
            </a:lvl3pPr>
            <a:lvl4pPr>
              <a:buClr>
                <a:srgbClr val="F0A22E"/>
              </a:buClr>
            </a:lvl4pPr>
            <a:lvl5pPr>
              <a:buClr>
                <a:srgbClr val="F0A22E"/>
              </a:buClr>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p:nvPr>
            <p:ph type="sldNum" sz="quarter" idx="2"/>
          </p:nvPr>
        </p:nvSpPr>
        <p:spPr>
          <a:prstGeom prst="rect">
            <a:avLst/>
          </a:prstGeom>
        </p:spPr>
        <p:txBody>
          <a:bodyPr/>
          <a:lstStyle>
            <a:lvl1pPr>
              <a:defRPr>
                <a:solidFill>
                  <a:srgbClr val="9F7A7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gradFill flip="none" rotWithShape="1">
          <a:gsLst>
            <a:gs pos="0">
              <a:srgbClr val="272727"/>
            </a:gs>
            <a:gs pos="30000">
              <a:srgbClr val="2F2F2F"/>
            </a:gs>
            <a:gs pos="100000">
              <a:srgbClr val="7C7C7C"/>
            </a:gs>
          </a:gsLst>
          <a:lin ang="13000000" scaled="0"/>
        </a:gradFill>
      </p:bgPr>
    </p:bg>
    <p:spTree>
      <p:nvGrpSpPr>
        <p:cNvPr id="1" name=""/>
        <p:cNvGrpSpPr/>
        <p:nvPr/>
      </p:nvGrpSpPr>
      <p:grpSpPr>
        <a:xfrm>
          <a:off x="0" y="0"/>
          <a:ext cx="0" cy="0"/>
          <a:chOff x="0" y="0"/>
          <a:chExt cx="0" cy="0"/>
        </a:xfrm>
      </p:grpSpPr>
      <p:sp>
        <p:nvSpPr>
          <p:cNvPr id="448" name="Freeform 6"/>
          <p:cNvSpPr/>
          <p:nvPr/>
        </p:nvSpPr>
        <p:spPr>
          <a:xfrm>
            <a:off x="0" y="4752125"/>
            <a:ext cx="9144001" cy="2112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299"/>
                </a:moveTo>
                <a:lnTo>
                  <a:pt x="0" y="21600"/>
                </a:lnTo>
                <a:lnTo>
                  <a:pt x="21600" y="21600"/>
                </a:lnTo>
                <a:lnTo>
                  <a:pt x="21600" y="0"/>
                </a:lnTo>
                <a:cubicBezTo>
                  <a:pt x="12075" y="19571"/>
                  <a:pt x="8437" y="18598"/>
                  <a:pt x="0" y="17299"/>
                </a:cubicBezTo>
                <a:close/>
              </a:path>
            </a:pathLst>
          </a:custGeom>
          <a:solidFill>
            <a:srgbClr val="7B7B7B">
              <a:alpha val="45000"/>
            </a:srgbClr>
          </a:solidFill>
          <a:ln w="12700">
            <a:miter lim="400000"/>
          </a:ln>
          <a:effectLst>
            <a:outerShdw sx="100000" sy="100000" kx="0" ky="0" algn="b" rotWithShape="0" blurRad="50800" dist="44450" dir="16200000">
              <a:srgbClr val="000000">
                <a:alpha val="35000"/>
              </a:srgbClr>
            </a:outerShdw>
          </a:effectLst>
        </p:spPr>
        <p:txBody>
          <a:bodyPr lIns="45719" rIns="45719"/>
          <a:lstStyle/>
          <a:p>
            <a:pPr>
              <a:defRPr>
                <a:solidFill>
                  <a:srgbClr val="FFFFFF"/>
                </a:solidFill>
                <a:latin typeface="Arial"/>
                <a:ea typeface="Arial"/>
                <a:cs typeface="Arial"/>
                <a:sym typeface="Arial"/>
              </a:defRPr>
            </a:pPr>
          </a:p>
        </p:txBody>
      </p:sp>
      <p:sp>
        <p:nvSpPr>
          <p:cNvPr id="449" name="Freeform 7"/>
          <p:cNvSpPr/>
          <p:nvPr/>
        </p:nvSpPr>
        <p:spPr>
          <a:xfrm>
            <a:off x="6105525" y="0"/>
            <a:ext cx="3038476"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5"/>
                </a:moveTo>
                <a:lnTo>
                  <a:pt x="21600" y="21600"/>
                </a:lnTo>
                <a:lnTo>
                  <a:pt x="2302" y="21590"/>
                </a:lnTo>
                <a:cubicBezTo>
                  <a:pt x="14535" y="17833"/>
                  <a:pt x="18147" y="7933"/>
                  <a:pt x="0" y="0"/>
                </a:cubicBezTo>
                <a:lnTo>
                  <a:pt x="21600" y="45"/>
                </a:lnTo>
                <a:close/>
              </a:path>
            </a:pathLst>
          </a:custGeom>
          <a:solidFill>
            <a:srgbClr val="5A5A5A">
              <a:alpha val="40000"/>
            </a:srgbClr>
          </a:solidFill>
          <a:ln w="12700">
            <a:miter lim="400000"/>
          </a:ln>
          <a:effectLst>
            <a:outerShdw sx="100000" sy="100000" kx="0" ky="0" algn="b" rotWithShape="0" blurRad="50800" dist="50800" dir="10800000">
              <a:srgbClr val="000000">
                <a:alpha val="45000"/>
              </a:srgbClr>
            </a:outerShdw>
          </a:effectLst>
        </p:spPr>
        <p:txBody>
          <a:bodyPr lIns="45719" rIns="45719"/>
          <a:lstStyle/>
          <a:p>
            <a:pPr>
              <a:defRPr>
                <a:solidFill>
                  <a:srgbClr val="FFFFFF"/>
                </a:solidFill>
                <a:latin typeface="Arial"/>
                <a:ea typeface="Arial"/>
                <a:cs typeface="Arial"/>
                <a:sym typeface="Arial"/>
              </a:defRPr>
            </a:pPr>
          </a:p>
        </p:txBody>
      </p:sp>
      <p:sp>
        <p:nvSpPr>
          <p:cNvPr id="450" name="Title Text"/>
          <p:cNvSpPr/>
          <p:nvPr>
            <p:ph type="title"/>
          </p:nvPr>
        </p:nvSpPr>
        <p:spPr>
          <a:xfrm>
            <a:off x="429064" y="3337559"/>
            <a:ext cx="6480048" cy="2301241"/>
          </a:xfrm>
          <a:prstGeom prst="rect">
            <a:avLst/>
          </a:prstGeom>
        </p:spPr>
        <p:txBody>
          <a:bodyPr anchor="t"/>
          <a:lstStyle>
            <a:lvl1pPr algn="r">
              <a:defRPr b="1" cap="all" sz="4600">
                <a:ln w="5000">
                  <a:solidFill>
                    <a:srgbClr val="5CD4FF"/>
                  </a:solidFill>
                </a:ln>
                <a:solidFill>
                  <a:srgbClr val="9FD4E8"/>
                </a:solidFill>
                <a:effectLst>
                  <a:outerShdw sx="100000" sy="100000" kx="0" ky="0" algn="b" rotWithShape="0" blurRad="50800" dist="38100" dir="5400000">
                    <a:srgbClr val="000000">
                      <a:alpha val="50000"/>
                    </a:srgbClr>
                  </a:outerShdw>
                </a:effectLst>
                <a:latin typeface="Franklin Gothic Book"/>
                <a:ea typeface="Franklin Gothic Book"/>
                <a:cs typeface="Franklin Gothic Book"/>
                <a:sym typeface="Franklin Gothic Book"/>
              </a:defRPr>
            </a:lvl1pPr>
          </a:lstStyle>
          <a:p>
            <a:pPr/>
            <a:r>
              <a:t>Title Text</a:t>
            </a:r>
          </a:p>
        </p:txBody>
      </p:sp>
      <p:sp>
        <p:nvSpPr>
          <p:cNvPr id="451" name="Body Level One…"/>
          <p:cNvSpPr/>
          <p:nvPr>
            <p:ph type="body" sz="quarter" idx="1"/>
          </p:nvPr>
        </p:nvSpPr>
        <p:spPr>
          <a:xfrm>
            <a:off x="433050" y="1544812"/>
            <a:ext cx="6480048" cy="1752601"/>
          </a:xfrm>
          <a:prstGeom prst="rect">
            <a:avLst/>
          </a:prstGeom>
        </p:spPr>
        <p:txBody>
          <a:bodyPr lIns="0" tIns="0" rIns="0" bIns="0" anchor="b"/>
          <a:lstStyle>
            <a:lvl1pPr marL="0" indent="0" algn="r">
              <a:spcBef>
                <a:spcPts val="400"/>
              </a:spcBef>
              <a:buClrTx/>
              <a:buSzTx/>
              <a:buNone/>
              <a:defRPr sz="2000">
                <a:solidFill>
                  <a:srgbClr val="FFFFFF"/>
                </a:solidFill>
                <a:latin typeface="Arial"/>
                <a:ea typeface="Arial"/>
                <a:cs typeface="Arial"/>
                <a:sym typeface="Arial"/>
              </a:defRPr>
            </a:lvl1pPr>
            <a:lvl2pPr marL="0" indent="457200" algn="r">
              <a:spcBef>
                <a:spcPts val="400"/>
              </a:spcBef>
              <a:buClrTx/>
              <a:buSzTx/>
              <a:buNone/>
              <a:defRPr sz="2000">
                <a:solidFill>
                  <a:srgbClr val="FFFFFF"/>
                </a:solidFill>
                <a:latin typeface="Arial"/>
                <a:ea typeface="Arial"/>
                <a:cs typeface="Arial"/>
                <a:sym typeface="Arial"/>
              </a:defRPr>
            </a:lvl2pPr>
            <a:lvl3pPr marL="0" indent="914400" algn="r">
              <a:spcBef>
                <a:spcPts val="400"/>
              </a:spcBef>
              <a:buClrTx/>
              <a:buSzTx/>
              <a:buNone/>
              <a:defRPr sz="2000">
                <a:solidFill>
                  <a:srgbClr val="FFFFFF"/>
                </a:solidFill>
                <a:latin typeface="Arial"/>
                <a:ea typeface="Arial"/>
                <a:cs typeface="Arial"/>
                <a:sym typeface="Arial"/>
              </a:defRPr>
            </a:lvl3pPr>
            <a:lvl4pPr marL="0" indent="1371600" algn="r">
              <a:spcBef>
                <a:spcPts val="400"/>
              </a:spcBef>
              <a:buClrTx/>
              <a:buSzTx/>
              <a:buNone/>
              <a:defRPr sz="2000">
                <a:solidFill>
                  <a:srgbClr val="FFFFFF"/>
                </a:solidFill>
                <a:latin typeface="Arial"/>
                <a:ea typeface="Arial"/>
                <a:cs typeface="Arial"/>
                <a:sym typeface="Arial"/>
              </a:defRPr>
            </a:lvl4pPr>
            <a:lvl5pPr marL="0" indent="1828800" algn="r">
              <a:spcBef>
                <a:spcPts val="400"/>
              </a:spcBef>
              <a:buClrTx/>
              <a:buSzTx/>
              <a:buNone/>
              <a:defRPr sz="2000">
                <a:solidFill>
                  <a:srgbClr val="FFFFFF"/>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452" name="Slide Number"/>
          <p:cNvSpPr/>
          <p:nvPr>
            <p:ph type="sldNum" sz="quarter" idx="2"/>
          </p:nvPr>
        </p:nvSpPr>
        <p:spPr>
          <a:xfrm>
            <a:off x="8761437" y="6651643"/>
            <a:ext cx="153964" cy="135546"/>
          </a:xfrm>
          <a:prstGeom prst="rect">
            <a:avLst/>
          </a:prstGeom>
        </p:spPr>
        <p:txBody>
          <a:bodyPr lIns="0" tIns="0" rIns="0" bIns="0" anchor="b">
            <a:spAutoFit/>
          </a:bodyPr>
          <a:lstStyle>
            <a:lvl1pPr algn="r">
              <a:defRPr sz="1000">
                <a:solidFill>
                  <a:srgbClr val="9B9998"/>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bg>
      <p:bgPr>
        <a:solidFill>
          <a:srgbClr val="3B3B3B"/>
        </a:solidFill>
      </p:bgPr>
    </p:bg>
    <p:spTree>
      <p:nvGrpSpPr>
        <p:cNvPr id="1" name=""/>
        <p:cNvGrpSpPr/>
        <p:nvPr/>
      </p:nvGrpSpPr>
      <p:grpSpPr>
        <a:xfrm>
          <a:off x="0" y="0"/>
          <a:ext cx="0" cy="0"/>
          <a:chOff x="0" y="0"/>
          <a:chExt cx="0" cy="0"/>
        </a:xfrm>
      </p:grpSpPr>
      <p:sp>
        <p:nvSpPr>
          <p:cNvPr id="459" name="Freeform 11"/>
          <p:cNvSpPr/>
          <p:nvPr/>
        </p:nvSpPr>
        <p:spPr>
          <a:xfrm>
            <a:off x="0" y="4752125"/>
            <a:ext cx="9144001" cy="2112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299"/>
                </a:moveTo>
                <a:lnTo>
                  <a:pt x="0" y="21600"/>
                </a:lnTo>
                <a:lnTo>
                  <a:pt x="21600" y="21600"/>
                </a:lnTo>
                <a:lnTo>
                  <a:pt x="21600" y="0"/>
                </a:lnTo>
                <a:cubicBezTo>
                  <a:pt x="12075" y="19571"/>
                  <a:pt x="8437" y="18598"/>
                  <a:pt x="0" y="17299"/>
                </a:cubicBezTo>
                <a:close/>
              </a:path>
            </a:pathLst>
          </a:custGeom>
          <a:solidFill>
            <a:srgbClr val="7B7B7B">
              <a:alpha val="45000"/>
            </a:srgbClr>
          </a:solidFill>
          <a:ln w="12700">
            <a:miter lim="400000"/>
          </a:ln>
          <a:effectLst>
            <a:outerShdw sx="100000" sy="100000" kx="0" ky="0" algn="b" rotWithShape="0" blurRad="50800" dist="44450" dir="16200000">
              <a:srgbClr val="000000">
                <a:alpha val="35000"/>
              </a:srgbClr>
            </a:outerShdw>
          </a:effectLst>
        </p:spPr>
        <p:txBody>
          <a:bodyPr lIns="45719" rIns="45719"/>
          <a:lstStyle/>
          <a:p>
            <a:pPr>
              <a:defRPr>
                <a:solidFill>
                  <a:srgbClr val="FFFFFF"/>
                </a:solidFill>
                <a:latin typeface="Arial"/>
                <a:ea typeface="Arial"/>
                <a:cs typeface="Arial"/>
                <a:sym typeface="Arial"/>
              </a:defRPr>
            </a:pPr>
          </a:p>
        </p:txBody>
      </p:sp>
      <p:sp>
        <p:nvSpPr>
          <p:cNvPr id="460" name="Freeform 15"/>
          <p:cNvSpPr/>
          <p:nvPr/>
        </p:nvSpPr>
        <p:spPr>
          <a:xfrm>
            <a:off x="7315200" y="0"/>
            <a:ext cx="1828801" cy="6858001"/>
          </a:xfrm>
          <a:custGeom>
            <a:avLst/>
            <a:gdLst/>
            <a:ahLst/>
            <a:cxnLst>
              <a:cxn ang="0">
                <a:pos x="wd2" y="hd2"/>
              </a:cxn>
              <a:cxn ang="5400000">
                <a:pos x="wd2" y="hd2"/>
              </a:cxn>
              <a:cxn ang="10800000">
                <a:pos x="wd2" y="hd2"/>
              </a:cxn>
              <a:cxn ang="16200000">
                <a:pos x="wd2" y="hd2"/>
              </a:cxn>
            </a:cxnLst>
            <a:rect l="0" t="0" r="r" b="b"/>
            <a:pathLst>
              <a:path w="19857" h="21600" fill="norm" stroke="1" extrusionOk="0">
                <a:moveTo>
                  <a:pt x="19857" y="45"/>
                </a:moveTo>
                <a:lnTo>
                  <a:pt x="19857" y="21600"/>
                </a:lnTo>
                <a:lnTo>
                  <a:pt x="2116" y="21590"/>
                </a:lnTo>
                <a:cubicBezTo>
                  <a:pt x="13363" y="17833"/>
                  <a:pt x="21600" y="8652"/>
                  <a:pt x="0" y="0"/>
                </a:cubicBezTo>
                <a:lnTo>
                  <a:pt x="19857" y="45"/>
                </a:lnTo>
                <a:close/>
              </a:path>
            </a:pathLst>
          </a:custGeom>
          <a:solidFill>
            <a:srgbClr val="5A5A5A">
              <a:alpha val="40000"/>
            </a:srgbClr>
          </a:solidFill>
          <a:ln w="12700">
            <a:miter lim="400000"/>
          </a:ln>
          <a:effectLst>
            <a:outerShdw sx="100000" sy="100000" kx="0" ky="0" algn="b" rotWithShape="0" blurRad="50800" dist="50800" dir="10800000">
              <a:srgbClr val="000000">
                <a:alpha val="45000"/>
              </a:srgbClr>
            </a:outerShdw>
          </a:effectLst>
        </p:spPr>
        <p:txBody>
          <a:bodyPr lIns="45719" rIns="45719"/>
          <a:lstStyle/>
          <a:p>
            <a:pPr>
              <a:defRPr>
                <a:solidFill>
                  <a:srgbClr val="FFFFFF"/>
                </a:solidFill>
                <a:latin typeface="Arial"/>
                <a:ea typeface="Arial"/>
                <a:cs typeface="Arial"/>
                <a:sym typeface="Arial"/>
              </a:defRPr>
            </a:pPr>
          </a:p>
        </p:txBody>
      </p:sp>
      <p:sp>
        <p:nvSpPr>
          <p:cNvPr id="461" name="Title Text"/>
          <p:cNvSpPr/>
          <p:nvPr>
            <p:ph type="title"/>
          </p:nvPr>
        </p:nvSpPr>
        <p:spPr>
          <a:xfrm>
            <a:off x="457200" y="274638"/>
            <a:ext cx="7467600" cy="1143001"/>
          </a:xfrm>
          <a:prstGeom prst="rect">
            <a:avLst/>
          </a:prstGeom>
        </p:spPr>
        <p:txBody>
          <a:bodyPr anchor="ctr"/>
          <a:lstStyle>
            <a:lvl1pPr algn="l">
              <a:defRPr sz="4600">
                <a:solidFill>
                  <a:srgbClr val="FFFFFF"/>
                </a:solidFill>
                <a:latin typeface="Franklin Gothic Book"/>
                <a:ea typeface="Franklin Gothic Book"/>
                <a:cs typeface="Franklin Gothic Book"/>
                <a:sym typeface="Franklin Gothic Book"/>
              </a:defRPr>
            </a:lvl1pPr>
          </a:lstStyle>
          <a:p>
            <a:pPr/>
            <a:r>
              <a:t>Title Text</a:t>
            </a:r>
          </a:p>
        </p:txBody>
      </p:sp>
      <p:sp>
        <p:nvSpPr>
          <p:cNvPr id="462" name="Body Level One…"/>
          <p:cNvSpPr/>
          <p:nvPr>
            <p:ph type="body" idx="1"/>
          </p:nvPr>
        </p:nvSpPr>
        <p:spPr>
          <a:xfrm>
            <a:off x="457200" y="1600200"/>
            <a:ext cx="7467600" cy="4525963"/>
          </a:xfrm>
          <a:prstGeom prst="rect">
            <a:avLst/>
          </a:prstGeom>
        </p:spPr>
        <p:txBody>
          <a:bodyPr/>
          <a:lstStyle>
            <a:lvl1pPr marL="420623" indent="-384047">
              <a:spcBef>
                <a:spcPts val="700"/>
              </a:spcBef>
              <a:buClr>
                <a:srgbClr val="6EA0B0"/>
              </a:buClr>
              <a:buSzPct val="80000"/>
              <a:buChar char="⦿"/>
              <a:defRPr sz="3000">
                <a:solidFill>
                  <a:srgbClr val="FFFFFF"/>
                </a:solidFill>
                <a:latin typeface="Arial"/>
                <a:ea typeface="Arial"/>
                <a:cs typeface="Arial"/>
                <a:sym typeface="Arial"/>
              </a:defRPr>
            </a:lvl1pPr>
            <a:lvl2pPr marL="764579" indent="-316523">
              <a:spcBef>
                <a:spcPts val="700"/>
              </a:spcBef>
              <a:buClr>
                <a:srgbClr val="6EA0B0"/>
              </a:buClr>
              <a:buSzPct val="90000"/>
              <a:buChar char="●"/>
              <a:defRPr sz="3000">
                <a:solidFill>
                  <a:srgbClr val="FFFFFF"/>
                </a:solidFill>
                <a:latin typeface="Arial"/>
                <a:ea typeface="Arial"/>
                <a:cs typeface="Arial"/>
                <a:sym typeface="Arial"/>
              </a:defRPr>
            </a:lvl2pPr>
            <a:lvl3pPr marL="1069847" indent="-320040">
              <a:spcBef>
                <a:spcPts val="700"/>
              </a:spcBef>
              <a:buClr>
                <a:srgbClr val="6EA0B0"/>
              </a:buClr>
              <a:buSzPct val="85000"/>
              <a:buChar char="○"/>
              <a:defRPr sz="3000">
                <a:solidFill>
                  <a:srgbClr val="FFFFFF"/>
                </a:solidFill>
                <a:latin typeface="Arial"/>
                <a:ea typeface="Arial"/>
                <a:cs typeface="Arial"/>
                <a:sym typeface="Arial"/>
              </a:defRPr>
            </a:lvl3pPr>
            <a:lvl4pPr marL="1399032" indent="-356616">
              <a:spcBef>
                <a:spcPts val="700"/>
              </a:spcBef>
              <a:buClr>
                <a:srgbClr val="6EA0B0"/>
              </a:buClr>
              <a:buSzPct val="90000"/>
              <a:buChar char="●"/>
              <a:defRPr sz="3000">
                <a:solidFill>
                  <a:srgbClr val="FFFFFF"/>
                </a:solidFill>
                <a:latin typeface="Arial"/>
                <a:ea typeface="Arial"/>
                <a:cs typeface="Arial"/>
                <a:sym typeface="Arial"/>
              </a:defRPr>
            </a:lvl4pPr>
            <a:lvl5pPr marL="1581911" indent="-274319">
              <a:spcBef>
                <a:spcPts val="700"/>
              </a:spcBef>
              <a:buClr>
                <a:srgbClr val="6EA0B0"/>
              </a:buClr>
              <a:buChar char="-"/>
              <a:defRPr sz="3000">
                <a:solidFill>
                  <a:srgbClr val="FFFFFF"/>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463" name="Slide Number"/>
          <p:cNvSpPr/>
          <p:nvPr>
            <p:ph type="sldNum" sz="quarter" idx="2"/>
          </p:nvPr>
        </p:nvSpPr>
        <p:spPr>
          <a:xfrm>
            <a:off x="8761437" y="6651643"/>
            <a:ext cx="153964" cy="135546"/>
          </a:xfrm>
          <a:prstGeom prst="rect">
            <a:avLst/>
          </a:prstGeom>
        </p:spPr>
        <p:txBody>
          <a:bodyPr lIns="0" tIns="0" rIns="0" bIns="0" anchor="b">
            <a:spAutoFit/>
          </a:bodyPr>
          <a:lstStyle>
            <a:lvl1pPr algn="r">
              <a:defRPr sz="1000">
                <a:solidFill>
                  <a:srgbClr val="9B9998"/>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gradFill flip="none" rotWithShape="1">
          <a:gsLst>
            <a:gs pos="0">
              <a:srgbClr val="272727"/>
            </a:gs>
            <a:gs pos="30000">
              <a:srgbClr val="2F2F2F"/>
            </a:gs>
            <a:gs pos="100000">
              <a:srgbClr val="7C7C7C"/>
            </a:gs>
          </a:gsLst>
          <a:lin ang="13000000" scaled="0"/>
        </a:gradFill>
      </p:bgPr>
    </p:bg>
    <p:spTree>
      <p:nvGrpSpPr>
        <p:cNvPr id="1" name=""/>
        <p:cNvGrpSpPr/>
        <p:nvPr/>
      </p:nvGrpSpPr>
      <p:grpSpPr>
        <a:xfrm>
          <a:off x="0" y="0"/>
          <a:ext cx="0" cy="0"/>
          <a:chOff x="0" y="0"/>
          <a:chExt cx="0" cy="0"/>
        </a:xfrm>
      </p:grpSpPr>
      <p:sp>
        <p:nvSpPr>
          <p:cNvPr id="470" name="Freeform 6"/>
          <p:cNvSpPr/>
          <p:nvPr/>
        </p:nvSpPr>
        <p:spPr>
          <a:xfrm>
            <a:off x="0" y="4752125"/>
            <a:ext cx="9144001" cy="2112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299"/>
                </a:moveTo>
                <a:lnTo>
                  <a:pt x="0" y="21600"/>
                </a:lnTo>
                <a:lnTo>
                  <a:pt x="21600" y="21600"/>
                </a:lnTo>
                <a:lnTo>
                  <a:pt x="21600" y="0"/>
                </a:lnTo>
                <a:cubicBezTo>
                  <a:pt x="12075" y="19571"/>
                  <a:pt x="8437" y="18598"/>
                  <a:pt x="0" y="17299"/>
                </a:cubicBezTo>
                <a:close/>
              </a:path>
            </a:pathLst>
          </a:custGeom>
          <a:solidFill>
            <a:srgbClr val="7B7B7B">
              <a:alpha val="45000"/>
            </a:srgbClr>
          </a:solidFill>
          <a:ln w="12700">
            <a:miter lim="400000"/>
          </a:ln>
          <a:effectLst>
            <a:outerShdw sx="100000" sy="100000" kx="0" ky="0" algn="b" rotWithShape="0" blurRad="50800" dist="44450" dir="16200000">
              <a:srgbClr val="000000">
                <a:alpha val="35000"/>
              </a:srgbClr>
            </a:outerShdw>
          </a:effectLst>
        </p:spPr>
        <p:txBody>
          <a:bodyPr lIns="45719" rIns="45719"/>
          <a:lstStyle/>
          <a:p>
            <a:pPr>
              <a:defRPr>
                <a:solidFill>
                  <a:srgbClr val="FFFFFF"/>
                </a:solidFill>
                <a:latin typeface="Arial"/>
                <a:ea typeface="Arial"/>
                <a:cs typeface="Arial"/>
                <a:sym typeface="Arial"/>
              </a:defRPr>
            </a:pPr>
          </a:p>
        </p:txBody>
      </p:sp>
      <p:sp>
        <p:nvSpPr>
          <p:cNvPr id="471" name="Freeform 8"/>
          <p:cNvSpPr/>
          <p:nvPr/>
        </p:nvSpPr>
        <p:spPr>
          <a:xfrm>
            <a:off x="6105525" y="0"/>
            <a:ext cx="3038476"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5"/>
                </a:moveTo>
                <a:lnTo>
                  <a:pt x="21600" y="21600"/>
                </a:lnTo>
                <a:lnTo>
                  <a:pt x="2302" y="21590"/>
                </a:lnTo>
                <a:cubicBezTo>
                  <a:pt x="14535" y="17833"/>
                  <a:pt x="18147" y="7933"/>
                  <a:pt x="0" y="0"/>
                </a:cubicBezTo>
                <a:lnTo>
                  <a:pt x="21600" y="45"/>
                </a:lnTo>
                <a:close/>
              </a:path>
            </a:pathLst>
          </a:custGeom>
          <a:solidFill>
            <a:srgbClr val="5A5A5A">
              <a:alpha val="40000"/>
            </a:srgbClr>
          </a:solidFill>
          <a:ln w="12700">
            <a:miter lim="400000"/>
          </a:ln>
          <a:effectLst>
            <a:outerShdw sx="100000" sy="100000" kx="0" ky="0" algn="b" rotWithShape="0" blurRad="50800" dist="50800" dir="10800000">
              <a:srgbClr val="000000">
                <a:alpha val="45000"/>
              </a:srgbClr>
            </a:outerShdw>
          </a:effectLst>
        </p:spPr>
        <p:txBody>
          <a:bodyPr lIns="45719" rIns="45719"/>
          <a:lstStyle/>
          <a:p>
            <a:pPr>
              <a:defRPr>
                <a:solidFill>
                  <a:srgbClr val="FFFFFF"/>
                </a:solidFill>
                <a:latin typeface="Arial"/>
                <a:ea typeface="Arial"/>
                <a:cs typeface="Arial"/>
                <a:sym typeface="Arial"/>
              </a:defRPr>
            </a:pPr>
          </a:p>
        </p:txBody>
      </p:sp>
      <p:sp>
        <p:nvSpPr>
          <p:cNvPr id="472" name="Title Text"/>
          <p:cNvSpPr/>
          <p:nvPr>
            <p:ph type="title"/>
          </p:nvPr>
        </p:nvSpPr>
        <p:spPr>
          <a:xfrm>
            <a:off x="685800" y="3583837"/>
            <a:ext cx="6629400" cy="1826363"/>
          </a:xfrm>
          <a:prstGeom prst="rect">
            <a:avLst/>
          </a:prstGeom>
        </p:spPr>
        <p:txBody>
          <a:bodyPr lIns="0" tIns="0" rIns="0" bIns="0" anchor="t"/>
          <a:lstStyle>
            <a:lvl1pPr algn="l">
              <a:defRPr b="1" sz="4200">
                <a:ln w="5000">
                  <a:solidFill>
                    <a:srgbClr val="5CD4FF"/>
                  </a:solidFill>
                </a:ln>
                <a:solidFill>
                  <a:srgbClr val="9FD4E8"/>
                </a:solidFill>
                <a:effectLst>
                  <a:outerShdw sx="100000" sy="100000" kx="0" ky="0" algn="b" rotWithShape="0" blurRad="50800" dist="38100" dir="5400000">
                    <a:srgbClr val="000000">
                      <a:alpha val="50000"/>
                    </a:srgbClr>
                  </a:outerShdw>
                </a:effectLst>
                <a:latin typeface="Franklin Gothic Book"/>
                <a:ea typeface="Franklin Gothic Book"/>
                <a:cs typeface="Franklin Gothic Book"/>
                <a:sym typeface="Franklin Gothic Book"/>
              </a:defRPr>
            </a:lvl1pPr>
          </a:lstStyle>
          <a:p>
            <a:pPr/>
            <a:r>
              <a:t>Title Text</a:t>
            </a:r>
          </a:p>
        </p:txBody>
      </p:sp>
      <p:sp>
        <p:nvSpPr>
          <p:cNvPr id="473" name="Body Level One…"/>
          <p:cNvSpPr/>
          <p:nvPr>
            <p:ph type="body" sz="quarter" idx="1"/>
          </p:nvPr>
        </p:nvSpPr>
        <p:spPr>
          <a:xfrm>
            <a:off x="685800" y="2485800"/>
            <a:ext cx="6629400" cy="1066689"/>
          </a:xfrm>
          <a:prstGeom prst="rect">
            <a:avLst/>
          </a:prstGeom>
        </p:spPr>
        <p:txBody>
          <a:bodyPr lIns="0" tIns="0" rIns="0" bIns="0" anchor="b"/>
          <a:lstStyle>
            <a:lvl1pPr marL="0" indent="0">
              <a:spcBef>
                <a:spcPts val="400"/>
              </a:spcBef>
              <a:buClrTx/>
              <a:buSzTx/>
              <a:buNone/>
              <a:defRPr sz="2000">
                <a:solidFill>
                  <a:srgbClr val="FFFFFF"/>
                </a:solidFill>
                <a:latin typeface="Arial"/>
                <a:ea typeface="Arial"/>
                <a:cs typeface="Arial"/>
                <a:sym typeface="Arial"/>
              </a:defRPr>
            </a:lvl1pPr>
            <a:lvl2pPr marL="0" indent="448055">
              <a:spcBef>
                <a:spcPts val="400"/>
              </a:spcBef>
              <a:buClrTx/>
              <a:buSzTx/>
              <a:buNone/>
              <a:defRPr sz="2000">
                <a:solidFill>
                  <a:srgbClr val="FFFFFF"/>
                </a:solidFill>
                <a:latin typeface="Arial"/>
                <a:ea typeface="Arial"/>
                <a:cs typeface="Arial"/>
                <a:sym typeface="Arial"/>
              </a:defRPr>
            </a:lvl2pPr>
            <a:lvl3pPr marL="0" indent="749807">
              <a:spcBef>
                <a:spcPts val="400"/>
              </a:spcBef>
              <a:buClrTx/>
              <a:buSzTx/>
              <a:buNone/>
              <a:defRPr sz="2000">
                <a:solidFill>
                  <a:srgbClr val="FFFFFF"/>
                </a:solidFill>
                <a:latin typeface="Arial"/>
                <a:ea typeface="Arial"/>
                <a:cs typeface="Arial"/>
                <a:sym typeface="Arial"/>
              </a:defRPr>
            </a:lvl3pPr>
            <a:lvl4pPr marL="0" indent="1042416">
              <a:spcBef>
                <a:spcPts val="400"/>
              </a:spcBef>
              <a:buClrTx/>
              <a:buSzTx/>
              <a:buNone/>
              <a:defRPr sz="2000">
                <a:solidFill>
                  <a:srgbClr val="FFFFFF"/>
                </a:solidFill>
                <a:latin typeface="Arial"/>
                <a:ea typeface="Arial"/>
                <a:cs typeface="Arial"/>
                <a:sym typeface="Arial"/>
              </a:defRPr>
            </a:lvl4pPr>
            <a:lvl5pPr marL="0" indent="1307591">
              <a:spcBef>
                <a:spcPts val="400"/>
              </a:spcBef>
              <a:buClrTx/>
              <a:buSzTx/>
              <a:buNone/>
              <a:defRPr sz="2000">
                <a:solidFill>
                  <a:srgbClr val="FFFFFF"/>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474" name="Slide Number"/>
          <p:cNvSpPr/>
          <p:nvPr>
            <p:ph type="sldNum" sz="quarter" idx="2"/>
          </p:nvPr>
        </p:nvSpPr>
        <p:spPr>
          <a:xfrm>
            <a:off x="8761437" y="6651643"/>
            <a:ext cx="153964" cy="135546"/>
          </a:xfrm>
          <a:prstGeom prst="rect">
            <a:avLst/>
          </a:prstGeom>
        </p:spPr>
        <p:txBody>
          <a:bodyPr lIns="0" tIns="0" rIns="0" bIns="0" anchor="b">
            <a:spAutoFit/>
          </a:bodyPr>
          <a:lstStyle>
            <a:lvl1pPr algn="r">
              <a:defRPr sz="1000">
                <a:solidFill>
                  <a:srgbClr val="9B9998"/>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solidFill>
          <a:srgbClr val="3B3B3B"/>
        </a:solidFill>
      </p:bgPr>
    </p:bg>
    <p:spTree>
      <p:nvGrpSpPr>
        <p:cNvPr id="1" name=""/>
        <p:cNvGrpSpPr/>
        <p:nvPr/>
      </p:nvGrpSpPr>
      <p:grpSpPr>
        <a:xfrm>
          <a:off x="0" y="0"/>
          <a:ext cx="0" cy="0"/>
          <a:chOff x="0" y="0"/>
          <a:chExt cx="0" cy="0"/>
        </a:xfrm>
      </p:grpSpPr>
      <p:sp>
        <p:nvSpPr>
          <p:cNvPr id="481" name="Freeform 11"/>
          <p:cNvSpPr/>
          <p:nvPr/>
        </p:nvSpPr>
        <p:spPr>
          <a:xfrm>
            <a:off x="0" y="4752125"/>
            <a:ext cx="9144001" cy="2112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299"/>
                </a:moveTo>
                <a:lnTo>
                  <a:pt x="0" y="21600"/>
                </a:lnTo>
                <a:lnTo>
                  <a:pt x="21600" y="21600"/>
                </a:lnTo>
                <a:lnTo>
                  <a:pt x="21600" y="0"/>
                </a:lnTo>
                <a:cubicBezTo>
                  <a:pt x="12075" y="19571"/>
                  <a:pt x="8437" y="18598"/>
                  <a:pt x="0" y="17299"/>
                </a:cubicBezTo>
                <a:close/>
              </a:path>
            </a:pathLst>
          </a:custGeom>
          <a:solidFill>
            <a:srgbClr val="7B7B7B">
              <a:alpha val="45000"/>
            </a:srgbClr>
          </a:solidFill>
          <a:ln w="12700">
            <a:miter lim="400000"/>
          </a:ln>
          <a:effectLst>
            <a:outerShdw sx="100000" sy="100000" kx="0" ky="0" algn="b" rotWithShape="0" blurRad="50800" dist="44450" dir="16200000">
              <a:srgbClr val="000000">
                <a:alpha val="35000"/>
              </a:srgbClr>
            </a:outerShdw>
          </a:effectLst>
        </p:spPr>
        <p:txBody>
          <a:bodyPr lIns="45719" rIns="45719"/>
          <a:lstStyle/>
          <a:p>
            <a:pPr>
              <a:defRPr>
                <a:solidFill>
                  <a:srgbClr val="FFFFFF"/>
                </a:solidFill>
                <a:latin typeface="Arial"/>
                <a:ea typeface="Arial"/>
                <a:cs typeface="Arial"/>
                <a:sym typeface="Arial"/>
              </a:defRPr>
            </a:pPr>
          </a:p>
        </p:txBody>
      </p:sp>
      <p:sp>
        <p:nvSpPr>
          <p:cNvPr id="482" name="Freeform 15"/>
          <p:cNvSpPr/>
          <p:nvPr/>
        </p:nvSpPr>
        <p:spPr>
          <a:xfrm>
            <a:off x="7315200" y="0"/>
            <a:ext cx="1828801" cy="6858001"/>
          </a:xfrm>
          <a:custGeom>
            <a:avLst/>
            <a:gdLst/>
            <a:ahLst/>
            <a:cxnLst>
              <a:cxn ang="0">
                <a:pos x="wd2" y="hd2"/>
              </a:cxn>
              <a:cxn ang="5400000">
                <a:pos x="wd2" y="hd2"/>
              </a:cxn>
              <a:cxn ang="10800000">
                <a:pos x="wd2" y="hd2"/>
              </a:cxn>
              <a:cxn ang="16200000">
                <a:pos x="wd2" y="hd2"/>
              </a:cxn>
            </a:cxnLst>
            <a:rect l="0" t="0" r="r" b="b"/>
            <a:pathLst>
              <a:path w="19857" h="21600" fill="norm" stroke="1" extrusionOk="0">
                <a:moveTo>
                  <a:pt x="19857" y="45"/>
                </a:moveTo>
                <a:lnTo>
                  <a:pt x="19857" y="21600"/>
                </a:lnTo>
                <a:lnTo>
                  <a:pt x="2116" y="21590"/>
                </a:lnTo>
                <a:cubicBezTo>
                  <a:pt x="13363" y="17833"/>
                  <a:pt x="21600" y="8652"/>
                  <a:pt x="0" y="0"/>
                </a:cubicBezTo>
                <a:lnTo>
                  <a:pt x="19857" y="45"/>
                </a:lnTo>
                <a:close/>
              </a:path>
            </a:pathLst>
          </a:custGeom>
          <a:solidFill>
            <a:srgbClr val="5A5A5A">
              <a:alpha val="40000"/>
            </a:srgbClr>
          </a:solidFill>
          <a:ln w="12700">
            <a:miter lim="400000"/>
          </a:ln>
          <a:effectLst>
            <a:outerShdw sx="100000" sy="100000" kx="0" ky="0" algn="b" rotWithShape="0" blurRad="50800" dist="50800" dir="10800000">
              <a:srgbClr val="000000">
                <a:alpha val="45000"/>
              </a:srgbClr>
            </a:outerShdw>
          </a:effectLst>
        </p:spPr>
        <p:txBody>
          <a:bodyPr lIns="45719" rIns="45719"/>
          <a:lstStyle/>
          <a:p>
            <a:pPr>
              <a:defRPr>
                <a:solidFill>
                  <a:srgbClr val="FFFFFF"/>
                </a:solidFill>
                <a:latin typeface="Arial"/>
                <a:ea typeface="Arial"/>
                <a:cs typeface="Arial"/>
                <a:sym typeface="Arial"/>
              </a:defRPr>
            </a:pPr>
          </a:p>
        </p:txBody>
      </p:sp>
      <p:sp>
        <p:nvSpPr>
          <p:cNvPr id="483" name="Title Text"/>
          <p:cNvSpPr/>
          <p:nvPr>
            <p:ph type="title"/>
          </p:nvPr>
        </p:nvSpPr>
        <p:spPr>
          <a:xfrm>
            <a:off x="457200" y="274638"/>
            <a:ext cx="7467600" cy="1143001"/>
          </a:xfrm>
          <a:prstGeom prst="rect">
            <a:avLst/>
          </a:prstGeom>
        </p:spPr>
        <p:txBody>
          <a:bodyPr anchor="ctr"/>
          <a:lstStyle>
            <a:lvl1pPr algn="l">
              <a:defRPr sz="4600">
                <a:solidFill>
                  <a:srgbClr val="FFFFFF"/>
                </a:solidFill>
                <a:latin typeface="Franklin Gothic Book"/>
                <a:ea typeface="Franklin Gothic Book"/>
                <a:cs typeface="Franklin Gothic Book"/>
                <a:sym typeface="Franklin Gothic Book"/>
              </a:defRPr>
            </a:lvl1pPr>
          </a:lstStyle>
          <a:p>
            <a:pPr/>
            <a:r>
              <a:t>Title Text</a:t>
            </a:r>
          </a:p>
        </p:txBody>
      </p:sp>
      <p:sp>
        <p:nvSpPr>
          <p:cNvPr id="484" name="Body Level One…"/>
          <p:cNvSpPr/>
          <p:nvPr>
            <p:ph type="body" sz="half" idx="1"/>
          </p:nvPr>
        </p:nvSpPr>
        <p:spPr>
          <a:xfrm>
            <a:off x="457200" y="1600200"/>
            <a:ext cx="3657600" cy="4525963"/>
          </a:xfrm>
          <a:prstGeom prst="rect">
            <a:avLst/>
          </a:prstGeom>
        </p:spPr>
        <p:txBody>
          <a:bodyPr/>
          <a:lstStyle>
            <a:lvl1pPr marL="420623" indent="-384047">
              <a:buClr>
                <a:srgbClr val="6EA0B0"/>
              </a:buClr>
              <a:buSzPct val="80000"/>
              <a:buChar char="⦿"/>
              <a:defRPr sz="2600">
                <a:solidFill>
                  <a:srgbClr val="FFFFFF"/>
                </a:solidFill>
                <a:latin typeface="Arial"/>
                <a:ea typeface="Arial"/>
                <a:cs typeface="Arial"/>
                <a:sym typeface="Arial"/>
              </a:defRPr>
            </a:lvl1pPr>
            <a:lvl2pPr marL="772252" indent="-324196">
              <a:buClr>
                <a:srgbClr val="6EA0B0"/>
              </a:buClr>
              <a:buSzPct val="90000"/>
              <a:buChar char="●"/>
              <a:defRPr sz="2600">
                <a:solidFill>
                  <a:srgbClr val="FFFFFF"/>
                </a:solidFill>
                <a:latin typeface="Arial"/>
                <a:ea typeface="Arial"/>
                <a:cs typeface="Arial"/>
                <a:sym typeface="Arial"/>
              </a:defRPr>
            </a:lvl2pPr>
            <a:lvl3pPr marL="1082649" indent="-332841">
              <a:buClr>
                <a:srgbClr val="6EA0B0"/>
              </a:buClr>
              <a:buSzPct val="85000"/>
              <a:buChar char="○"/>
              <a:defRPr sz="2600">
                <a:solidFill>
                  <a:srgbClr val="FFFFFF"/>
                </a:solidFill>
                <a:latin typeface="Arial"/>
                <a:ea typeface="Arial"/>
                <a:cs typeface="Arial"/>
                <a:sym typeface="Arial"/>
              </a:defRPr>
            </a:lvl3pPr>
            <a:lvl4pPr marL="1385824" indent="-343408">
              <a:buClr>
                <a:srgbClr val="6EA0B0"/>
              </a:buClr>
              <a:buSzPct val="90000"/>
              <a:buChar char="●"/>
              <a:defRPr sz="2600">
                <a:solidFill>
                  <a:srgbClr val="FFFFFF"/>
                </a:solidFill>
                <a:latin typeface="Arial"/>
                <a:ea typeface="Arial"/>
                <a:cs typeface="Arial"/>
                <a:sym typeface="Arial"/>
              </a:defRPr>
            </a:lvl4pPr>
            <a:lvl5pPr marL="1571752" indent="-264160">
              <a:buClr>
                <a:srgbClr val="6EA0B0"/>
              </a:buClr>
              <a:buChar char="-"/>
              <a:defRPr sz="2600">
                <a:solidFill>
                  <a:srgbClr val="FFFFFF"/>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485" name="Slide Number"/>
          <p:cNvSpPr/>
          <p:nvPr>
            <p:ph type="sldNum" sz="quarter" idx="2"/>
          </p:nvPr>
        </p:nvSpPr>
        <p:spPr>
          <a:xfrm>
            <a:off x="8761437" y="6651643"/>
            <a:ext cx="153964" cy="135546"/>
          </a:xfrm>
          <a:prstGeom prst="rect">
            <a:avLst/>
          </a:prstGeom>
        </p:spPr>
        <p:txBody>
          <a:bodyPr lIns="0" tIns="0" rIns="0" bIns="0" anchor="b">
            <a:spAutoFit/>
          </a:bodyPr>
          <a:lstStyle>
            <a:lvl1pPr algn="r">
              <a:defRPr sz="1000">
                <a:solidFill>
                  <a:srgbClr val="9B9998"/>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type="tx" showMasterSp="0" showMasterPhAnim="1">
  <p:cSld name="Comparison">
    <p:bg>
      <p:bgPr>
        <a:solidFill>
          <a:srgbClr val="3B3B3B"/>
        </a:solidFill>
      </p:bgPr>
    </p:bg>
    <p:spTree>
      <p:nvGrpSpPr>
        <p:cNvPr id="1" name=""/>
        <p:cNvGrpSpPr/>
        <p:nvPr/>
      </p:nvGrpSpPr>
      <p:grpSpPr>
        <a:xfrm>
          <a:off x="0" y="0"/>
          <a:ext cx="0" cy="0"/>
          <a:chOff x="0" y="0"/>
          <a:chExt cx="0" cy="0"/>
        </a:xfrm>
      </p:grpSpPr>
      <p:sp>
        <p:nvSpPr>
          <p:cNvPr id="492" name="Title Text"/>
          <p:cNvSpPr/>
          <p:nvPr>
            <p:ph type="title"/>
          </p:nvPr>
        </p:nvSpPr>
        <p:spPr>
          <a:xfrm>
            <a:off x="457200" y="273050"/>
            <a:ext cx="8229600" cy="1143000"/>
          </a:xfrm>
          <a:prstGeom prst="rect">
            <a:avLst/>
          </a:prstGeom>
        </p:spPr>
        <p:txBody>
          <a:bodyPr anchor="ctr"/>
          <a:lstStyle>
            <a:lvl1pPr algn="l">
              <a:defRPr sz="4600">
                <a:solidFill>
                  <a:srgbClr val="FFFFFF"/>
                </a:solidFill>
                <a:latin typeface="Franklin Gothic Book"/>
                <a:ea typeface="Franklin Gothic Book"/>
                <a:cs typeface="Franklin Gothic Book"/>
                <a:sym typeface="Franklin Gothic Book"/>
              </a:defRPr>
            </a:lvl1pPr>
          </a:lstStyle>
          <a:p>
            <a:pPr/>
            <a:r>
              <a:t>Title Text</a:t>
            </a:r>
          </a:p>
        </p:txBody>
      </p:sp>
      <p:sp>
        <p:nvSpPr>
          <p:cNvPr id="493" name="Body Level One…"/>
          <p:cNvSpPr/>
          <p:nvPr>
            <p:ph type="body" sz="quarter" idx="1"/>
          </p:nvPr>
        </p:nvSpPr>
        <p:spPr>
          <a:xfrm>
            <a:off x="457200" y="5486400"/>
            <a:ext cx="4040188" cy="838200"/>
          </a:xfrm>
          <a:prstGeom prst="rect">
            <a:avLst/>
          </a:prstGeom>
        </p:spPr>
        <p:txBody>
          <a:bodyPr/>
          <a:lstStyle>
            <a:lvl1pPr marL="0" indent="0">
              <a:spcBef>
                <a:spcPts val="500"/>
              </a:spcBef>
              <a:buClrTx/>
              <a:buSzTx/>
              <a:buNone/>
              <a:defRPr b="1" sz="2400">
                <a:solidFill>
                  <a:srgbClr val="6EA0B0"/>
                </a:solidFill>
                <a:latin typeface="Arial"/>
                <a:ea typeface="Arial"/>
                <a:cs typeface="Arial"/>
                <a:sym typeface="Arial"/>
              </a:defRPr>
            </a:lvl1pPr>
            <a:lvl2pPr marL="0" indent="448055">
              <a:spcBef>
                <a:spcPts val="500"/>
              </a:spcBef>
              <a:buClrTx/>
              <a:buSzTx/>
              <a:buNone/>
              <a:defRPr b="1" sz="2400">
                <a:solidFill>
                  <a:srgbClr val="6EA0B0"/>
                </a:solidFill>
                <a:latin typeface="Arial"/>
                <a:ea typeface="Arial"/>
                <a:cs typeface="Arial"/>
                <a:sym typeface="Arial"/>
              </a:defRPr>
            </a:lvl2pPr>
            <a:lvl3pPr marL="0" indent="749807">
              <a:spcBef>
                <a:spcPts val="500"/>
              </a:spcBef>
              <a:buClrTx/>
              <a:buSzTx/>
              <a:buNone/>
              <a:defRPr b="1" sz="2400">
                <a:solidFill>
                  <a:srgbClr val="6EA0B0"/>
                </a:solidFill>
                <a:latin typeface="Arial"/>
                <a:ea typeface="Arial"/>
                <a:cs typeface="Arial"/>
                <a:sym typeface="Arial"/>
              </a:defRPr>
            </a:lvl3pPr>
            <a:lvl4pPr marL="0" indent="1042416">
              <a:spcBef>
                <a:spcPts val="500"/>
              </a:spcBef>
              <a:buClrTx/>
              <a:buSzTx/>
              <a:buNone/>
              <a:defRPr b="1" sz="2400">
                <a:solidFill>
                  <a:srgbClr val="6EA0B0"/>
                </a:solidFill>
                <a:latin typeface="Arial"/>
                <a:ea typeface="Arial"/>
                <a:cs typeface="Arial"/>
                <a:sym typeface="Arial"/>
              </a:defRPr>
            </a:lvl4pPr>
            <a:lvl5pPr marL="0" indent="1307591">
              <a:spcBef>
                <a:spcPts val="500"/>
              </a:spcBef>
              <a:buClrTx/>
              <a:buSzTx/>
              <a:buNone/>
              <a:defRPr b="1" sz="2400">
                <a:solidFill>
                  <a:srgbClr val="6EA0B0"/>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494" name="Text Placeholder 3"/>
          <p:cNvSpPr/>
          <p:nvPr>
            <p:ph type="body" sz="quarter" idx="13"/>
          </p:nvPr>
        </p:nvSpPr>
        <p:spPr>
          <a:xfrm>
            <a:off x="4645025" y="5486400"/>
            <a:ext cx="4041775" cy="838200"/>
          </a:xfrm>
          <a:prstGeom prst="rect">
            <a:avLst/>
          </a:prstGeom>
        </p:spPr>
        <p:txBody>
          <a:bodyPr/>
          <a:lstStyle/>
          <a:p>
            <a:pPr marL="0" indent="0">
              <a:spcBef>
                <a:spcPts val="500"/>
              </a:spcBef>
              <a:buClrTx/>
              <a:buSzTx/>
              <a:buNone/>
              <a:defRPr b="1" sz="2400">
                <a:solidFill>
                  <a:srgbClr val="6EA0B0"/>
                </a:solidFill>
                <a:latin typeface="Arial"/>
                <a:ea typeface="Arial"/>
                <a:cs typeface="Arial"/>
                <a:sym typeface="Arial"/>
              </a:defRPr>
            </a:pPr>
          </a:p>
        </p:txBody>
      </p:sp>
      <p:sp>
        <p:nvSpPr>
          <p:cNvPr id="495" name="Slide Number"/>
          <p:cNvSpPr/>
          <p:nvPr>
            <p:ph type="sldNum" sz="quarter" idx="2"/>
          </p:nvPr>
        </p:nvSpPr>
        <p:spPr>
          <a:xfrm>
            <a:off x="8761437" y="6651643"/>
            <a:ext cx="153964" cy="135546"/>
          </a:xfrm>
          <a:prstGeom prst="rect">
            <a:avLst/>
          </a:prstGeom>
        </p:spPr>
        <p:txBody>
          <a:bodyPr lIns="0" tIns="0" rIns="0" bIns="0" anchor="b">
            <a:spAutoFit/>
          </a:bodyPr>
          <a:lstStyle>
            <a:lvl1pPr algn="r">
              <a:defRPr sz="1000">
                <a:solidFill>
                  <a:srgbClr val="9B9998"/>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solidFill>
          <a:srgbClr val="3B3B3B"/>
        </a:solidFill>
      </p:bgPr>
    </p:bg>
    <p:spTree>
      <p:nvGrpSpPr>
        <p:cNvPr id="1" name=""/>
        <p:cNvGrpSpPr/>
        <p:nvPr/>
      </p:nvGrpSpPr>
      <p:grpSpPr>
        <a:xfrm>
          <a:off x="0" y="0"/>
          <a:ext cx="0" cy="0"/>
          <a:chOff x="0" y="0"/>
          <a:chExt cx="0" cy="0"/>
        </a:xfrm>
      </p:grpSpPr>
      <p:sp>
        <p:nvSpPr>
          <p:cNvPr id="502" name="Freeform 11"/>
          <p:cNvSpPr/>
          <p:nvPr/>
        </p:nvSpPr>
        <p:spPr>
          <a:xfrm>
            <a:off x="0" y="4752125"/>
            <a:ext cx="9144001" cy="2112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299"/>
                </a:moveTo>
                <a:lnTo>
                  <a:pt x="0" y="21600"/>
                </a:lnTo>
                <a:lnTo>
                  <a:pt x="21600" y="21600"/>
                </a:lnTo>
                <a:lnTo>
                  <a:pt x="21600" y="0"/>
                </a:lnTo>
                <a:cubicBezTo>
                  <a:pt x="12075" y="19571"/>
                  <a:pt x="8437" y="18598"/>
                  <a:pt x="0" y="17299"/>
                </a:cubicBezTo>
                <a:close/>
              </a:path>
            </a:pathLst>
          </a:custGeom>
          <a:solidFill>
            <a:srgbClr val="7B7B7B">
              <a:alpha val="45000"/>
            </a:srgbClr>
          </a:solidFill>
          <a:ln w="12700">
            <a:miter lim="400000"/>
          </a:ln>
          <a:effectLst>
            <a:outerShdw sx="100000" sy="100000" kx="0" ky="0" algn="b" rotWithShape="0" blurRad="50800" dist="44450" dir="16200000">
              <a:srgbClr val="000000">
                <a:alpha val="35000"/>
              </a:srgbClr>
            </a:outerShdw>
          </a:effectLst>
        </p:spPr>
        <p:txBody>
          <a:bodyPr lIns="45719" rIns="45719"/>
          <a:lstStyle/>
          <a:p>
            <a:pPr>
              <a:defRPr>
                <a:solidFill>
                  <a:srgbClr val="FFFFFF"/>
                </a:solidFill>
                <a:latin typeface="Arial"/>
                <a:ea typeface="Arial"/>
                <a:cs typeface="Arial"/>
                <a:sym typeface="Arial"/>
              </a:defRPr>
            </a:pPr>
          </a:p>
        </p:txBody>
      </p:sp>
      <p:sp>
        <p:nvSpPr>
          <p:cNvPr id="503" name="Freeform 15"/>
          <p:cNvSpPr/>
          <p:nvPr/>
        </p:nvSpPr>
        <p:spPr>
          <a:xfrm>
            <a:off x="7315200" y="0"/>
            <a:ext cx="1828801" cy="6858001"/>
          </a:xfrm>
          <a:custGeom>
            <a:avLst/>
            <a:gdLst/>
            <a:ahLst/>
            <a:cxnLst>
              <a:cxn ang="0">
                <a:pos x="wd2" y="hd2"/>
              </a:cxn>
              <a:cxn ang="5400000">
                <a:pos x="wd2" y="hd2"/>
              </a:cxn>
              <a:cxn ang="10800000">
                <a:pos x="wd2" y="hd2"/>
              </a:cxn>
              <a:cxn ang="16200000">
                <a:pos x="wd2" y="hd2"/>
              </a:cxn>
            </a:cxnLst>
            <a:rect l="0" t="0" r="r" b="b"/>
            <a:pathLst>
              <a:path w="19857" h="21600" fill="norm" stroke="1" extrusionOk="0">
                <a:moveTo>
                  <a:pt x="19857" y="45"/>
                </a:moveTo>
                <a:lnTo>
                  <a:pt x="19857" y="21600"/>
                </a:lnTo>
                <a:lnTo>
                  <a:pt x="2116" y="21590"/>
                </a:lnTo>
                <a:cubicBezTo>
                  <a:pt x="13363" y="17833"/>
                  <a:pt x="21600" y="8652"/>
                  <a:pt x="0" y="0"/>
                </a:cubicBezTo>
                <a:lnTo>
                  <a:pt x="19857" y="45"/>
                </a:lnTo>
                <a:close/>
              </a:path>
            </a:pathLst>
          </a:custGeom>
          <a:solidFill>
            <a:srgbClr val="5A5A5A">
              <a:alpha val="40000"/>
            </a:srgbClr>
          </a:solidFill>
          <a:ln w="12700">
            <a:miter lim="400000"/>
          </a:ln>
          <a:effectLst>
            <a:outerShdw sx="100000" sy="100000" kx="0" ky="0" algn="b" rotWithShape="0" blurRad="50800" dist="50800" dir="10800000">
              <a:srgbClr val="000000">
                <a:alpha val="45000"/>
              </a:srgbClr>
            </a:outerShdw>
          </a:effectLst>
        </p:spPr>
        <p:txBody>
          <a:bodyPr lIns="45719" rIns="45719"/>
          <a:lstStyle/>
          <a:p>
            <a:pPr>
              <a:defRPr>
                <a:solidFill>
                  <a:srgbClr val="FFFFFF"/>
                </a:solidFill>
                <a:latin typeface="Arial"/>
                <a:ea typeface="Arial"/>
                <a:cs typeface="Arial"/>
                <a:sym typeface="Arial"/>
              </a:defRPr>
            </a:pPr>
          </a:p>
        </p:txBody>
      </p:sp>
      <p:sp>
        <p:nvSpPr>
          <p:cNvPr id="504" name="Title Text"/>
          <p:cNvSpPr/>
          <p:nvPr>
            <p:ph type="title"/>
          </p:nvPr>
        </p:nvSpPr>
        <p:spPr>
          <a:xfrm>
            <a:off x="457200" y="274320"/>
            <a:ext cx="7470648" cy="1143001"/>
          </a:xfrm>
          <a:prstGeom prst="rect">
            <a:avLst/>
          </a:prstGeom>
        </p:spPr>
        <p:txBody>
          <a:bodyPr anchor="ctr"/>
          <a:lstStyle>
            <a:lvl1pPr algn="l">
              <a:defRPr sz="4600">
                <a:solidFill>
                  <a:srgbClr val="FFFFFF"/>
                </a:solidFill>
                <a:latin typeface="Franklin Gothic Book"/>
                <a:ea typeface="Franklin Gothic Book"/>
                <a:cs typeface="Franklin Gothic Book"/>
                <a:sym typeface="Franklin Gothic Book"/>
              </a:defRPr>
            </a:lvl1pPr>
          </a:lstStyle>
          <a:p>
            <a:pPr/>
            <a:r>
              <a:t>Title Text</a:t>
            </a:r>
          </a:p>
        </p:txBody>
      </p:sp>
      <p:sp>
        <p:nvSpPr>
          <p:cNvPr id="505" name="Slide Number"/>
          <p:cNvSpPr/>
          <p:nvPr>
            <p:ph type="sldNum" sz="quarter" idx="2"/>
          </p:nvPr>
        </p:nvSpPr>
        <p:spPr>
          <a:xfrm>
            <a:off x="8761437" y="6651643"/>
            <a:ext cx="153964" cy="135546"/>
          </a:xfrm>
          <a:prstGeom prst="rect">
            <a:avLst/>
          </a:prstGeom>
        </p:spPr>
        <p:txBody>
          <a:bodyPr lIns="0" tIns="0" rIns="0" bIns="0" anchor="b">
            <a:spAutoFit/>
          </a:bodyPr>
          <a:lstStyle>
            <a:lvl1pPr algn="r">
              <a:defRPr sz="1000">
                <a:solidFill>
                  <a:srgbClr val="9B9998"/>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3B3B3B"/>
        </a:solidFill>
      </p:bgPr>
    </p:bg>
    <p:spTree>
      <p:nvGrpSpPr>
        <p:cNvPr id="1" name=""/>
        <p:cNvGrpSpPr/>
        <p:nvPr/>
      </p:nvGrpSpPr>
      <p:grpSpPr>
        <a:xfrm>
          <a:off x="0" y="0"/>
          <a:ext cx="0" cy="0"/>
          <a:chOff x="0" y="0"/>
          <a:chExt cx="0" cy="0"/>
        </a:xfrm>
      </p:grpSpPr>
      <p:sp>
        <p:nvSpPr>
          <p:cNvPr id="512" name="Freeform 11"/>
          <p:cNvSpPr/>
          <p:nvPr/>
        </p:nvSpPr>
        <p:spPr>
          <a:xfrm>
            <a:off x="0" y="4752125"/>
            <a:ext cx="9144001" cy="2112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299"/>
                </a:moveTo>
                <a:lnTo>
                  <a:pt x="0" y="21600"/>
                </a:lnTo>
                <a:lnTo>
                  <a:pt x="21600" y="21600"/>
                </a:lnTo>
                <a:lnTo>
                  <a:pt x="21600" y="0"/>
                </a:lnTo>
                <a:cubicBezTo>
                  <a:pt x="12075" y="19571"/>
                  <a:pt x="8437" y="18598"/>
                  <a:pt x="0" y="17299"/>
                </a:cubicBezTo>
                <a:close/>
              </a:path>
            </a:pathLst>
          </a:custGeom>
          <a:solidFill>
            <a:srgbClr val="7B7B7B">
              <a:alpha val="45000"/>
            </a:srgbClr>
          </a:solidFill>
          <a:ln w="12700">
            <a:miter lim="400000"/>
          </a:ln>
          <a:effectLst>
            <a:outerShdw sx="100000" sy="100000" kx="0" ky="0" algn="b" rotWithShape="0" blurRad="50800" dist="44450" dir="16200000">
              <a:srgbClr val="000000">
                <a:alpha val="35000"/>
              </a:srgbClr>
            </a:outerShdw>
          </a:effectLst>
        </p:spPr>
        <p:txBody>
          <a:bodyPr lIns="45719" rIns="45719"/>
          <a:lstStyle/>
          <a:p>
            <a:pPr>
              <a:defRPr>
                <a:solidFill>
                  <a:srgbClr val="FFFFFF"/>
                </a:solidFill>
                <a:latin typeface="Arial"/>
                <a:ea typeface="Arial"/>
                <a:cs typeface="Arial"/>
                <a:sym typeface="Arial"/>
              </a:defRPr>
            </a:pPr>
          </a:p>
        </p:txBody>
      </p:sp>
      <p:sp>
        <p:nvSpPr>
          <p:cNvPr id="513" name="Freeform 15"/>
          <p:cNvSpPr/>
          <p:nvPr/>
        </p:nvSpPr>
        <p:spPr>
          <a:xfrm>
            <a:off x="7315200" y="0"/>
            <a:ext cx="1828801" cy="6858001"/>
          </a:xfrm>
          <a:custGeom>
            <a:avLst/>
            <a:gdLst/>
            <a:ahLst/>
            <a:cxnLst>
              <a:cxn ang="0">
                <a:pos x="wd2" y="hd2"/>
              </a:cxn>
              <a:cxn ang="5400000">
                <a:pos x="wd2" y="hd2"/>
              </a:cxn>
              <a:cxn ang="10800000">
                <a:pos x="wd2" y="hd2"/>
              </a:cxn>
              <a:cxn ang="16200000">
                <a:pos x="wd2" y="hd2"/>
              </a:cxn>
            </a:cxnLst>
            <a:rect l="0" t="0" r="r" b="b"/>
            <a:pathLst>
              <a:path w="19857" h="21600" fill="norm" stroke="1" extrusionOk="0">
                <a:moveTo>
                  <a:pt x="19857" y="45"/>
                </a:moveTo>
                <a:lnTo>
                  <a:pt x="19857" y="21600"/>
                </a:lnTo>
                <a:lnTo>
                  <a:pt x="2116" y="21590"/>
                </a:lnTo>
                <a:cubicBezTo>
                  <a:pt x="13363" y="17833"/>
                  <a:pt x="21600" y="8652"/>
                  <a:pt x="0" y="0"/>
                </a:cubicBezTo>
                <a:lnTo>
                  <a:pt x="19857" y="45"/>
                </a:lnTo>
                <a:close/>
              </a:path>
            </a:pathLst>
          </a:custGeom>
          <a:solidFill>
            <a:srgbClr val="5A5A5A">
              <a:alpha val="40000"/>
            </a:srgbClr>
          </a:solidFill>
          <a:ln w="12700">
            <a:miter lim="400000"/>
          </a:ln>
          <a:effectLst>
            <a:outerShdw sx="100000" sy="100000" kx="0" ky="0" algn="b" rotWithShape="0" blurRad="50800" dist="50800" dir="10800000">
              <a:srgbClr val="000000">
                <a:alpha val="45000"/>
              </a:srgbClr>
            </a:outerShdw>
          </a:effectLst>
        </p:spPr>
        <p:txBody>
          <a:bodyPr lIns="45719" rIns="45719"/>
          <a:lstStyle/>
          <a:p>
            <a:pPr>
              <a:defRPr>
                <a:solidFill>
                  <a:srgbClr val="FFFFFF"/>
                </a:solidFill>
                <a:latin typeface="Arial"/>
                <a:ea typeface="Arial"/>
                <a:cs typeface="Arial"/>
                <a:sym typeface="Arial"/>
              </a:defRPr>
            </a:pPr>
          </a:p>
        </p:txBody>
      </p:sp>
      <p:sp>
        <p:nvSpPr>
          <p:cNvPr id="514" name="Slide Number"/>
          <p:cNvSpPr/>
          <p:nvPr>
            <p:ph type="sldNum" sz="quarter" idx="2"/>
          </p:nvPr>
        </p:nvSpPr>
        <p:spPr>
          <a:xfrm>
            <a:off x="8761437" y="6651643"/>
            <a:ext cx="153964" cy="135546"/>
          </a:xfrm>
          <a:prstGeom prst="rect">
            <a:avLst/>
          </a:prstGeom>
        </p:spPr>
        <p:txBody>
          <a:bodyPr lIns="0" tIns="0" rIns="0" bIns="0" anchor="b">
            <a:spAutoFit/>
          </a:bodyPr>
          <a:lstStyle>
            <a:lvl1pPr algn="r">
              <a:defRPr sz="1000">
                <a:solidFill>
                  <a:srgbClr val="9B9998"/>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solidFill>
          <a:srgbClr val="3B3B3B"/>
        </a:solidFill>
      </p:bgPr>
    </p:bg>
    <p:spTree>
      <p:nvGrpSpPr>
        <p:cNvPr id="1" name=""/>
        <p:cNvGrpSpPr/>
        <p:nvPr/>
      </p:nvGrpSpPr>
      <p:grpSpPr>
        <a:xfrm>
          <a:off x="0" y="0"/>
          <a:ext cx="0" cy="0"/>
          <a:chOff x="0" y="0"/>
          <a:chExt cx="0" cy="0"/>
        </a:xfrm>
      </p:grpSpPr>
      <p:sp>
        <p:nvSpPr>
          <p:cNvPr id="521" name="Freeform 11"/>
          <p:cNvSpPr/>
          <p:nvPr/>
        </p:nvSpPr>
        <p:spPr>
          <a:xfrm>
            <a:off x="0" y="4752125"/>
            <a:ext cx="9144001" cy="2112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299"/>
                </a:moveTo>
                <a:lnTo>
                  <a:pt x="0" y="21600"/>
                </a:lnTo>
                <a:lnTo>
                  <a:pt x="21600" y="21600"/>
                </a:lnTo>
                <a:lnTo>
                  <a:pt x="21600" y="0"/>
                </a:lnTo>
                <a:cubicBezTo>
                  <a:pt x="12075" y="19571"/>
                  <a:pt x="8437" y="18598"/>
                  <a:pt x="0" y="17299"/>
                </a:cubicBezTo>
                <a:close/>
              </a:path>
            </a:pathLst>
          </a:custGeom>
          <a:solidFill>
            <a:srgbClr val="7B7B7B">
              <a:alpha val="45000"/>
            </a:srgbClr>
          </a:solidFill>
          <a:ln w="12700">
            <a:miter lim="400000"/>
          </a:ln>
          <a:effectLst>
            <a:outerShdw sx="100000" sy="100000" kx="0" ky="0" algn="b" rotWithShape="0" blurRad="50800" dist="44450" dir="16200000">
              <a:srgbClr val="000000">
                <a:alpha val="35000"/>
              </a:srgbClr>
            </a:outerShdw>
          </a:effectLst>
        </p:spPr>
        <p:txBody>
          <a:bodyPr lIns="45719" rIns="45719"/>
          <a:lstStyle/>
          <a:p>
            <a:pPr>
              <a:defRPr>
                <a:solidFill>
                  <a:srgbClr val="FFFFFF"/>
                </a:solidFill>
                <a:latin typeface="Arial"/>
                <a:ea typeface="Arial"/>
                <a:cs typeface="Arial"/>
                <a:sym typeface="Arial"/>
              </a:defRPr>
            </a:pPr>
          </a:p>
        </p:txBody>
      </p:sp>
      <p:sp>
        <p:nvSpPr>
          <p:cNvPr id="522" name="Freeform 15"/>
          <p:cNvSpPr/>
          <p:nvPr/>
        </p:nvSpPr>
        <p:spPr>
          <a:xfrm>
            <a:off x="7315200" y="0"/>
            <a:ext cx="1828801" cy="6858001"/>
          </a:xfrm>
          <a:custGeom>
            <a:avLst/>
            <a:gdLst/>
            <a:ahLst/>
            <a:cxnLst>
              <a:cxn ang="0">
                <a:pos x="wd2" y="hd2"/>
              </a:cxn>
              <a:cxn ang="5400000">
                <a:pos x="wd2" y="hd2"/>
              </a:cxn>
              <a:cxn ang="10800000">
                <a:pos x="wd2" y="hd2"/>
              </a:cxn>
              <a:cxn ang="16200000">
                <a:pos x="wd2" y="hd2"/>
              </a:cxn>
            </a:cxnLst>
            <a:rect l="0" t="0" r="r" b="b"/>
            <a:pathLst>
              <a:path w="19857" h="21600" fill="norm" stroke="1" extrusionOk="0">
                <a:moveTo>
                  <a:pt x="19857" y="45"/>
                </a:moveTo>
                <a:lnTo>
                  <a:pt x="19857" y="21600"/>
                </a:lnTo>
                <a:lnTo>
                  <a:pt x="2116" y="21590"/>
                </a:lnTo>
                <a:cubicBezTo>
                  <a:pt x="13363" y="17833"/>
                  <a:pt x="21600" y="8652"/>
                  <a:pt x="0" y="0"/>
                </a:cubicBezTo>
                <a:lnTo>
                  <a:pt x="19857" y="45"/>
                </a:lnTo>
                <a:close/>
              </a:path>
            </a:pathLst>
          </a:custGeom>
          <a:solidFill>
            <a:srgbClr val="5A5A5A">
              <a:alpha val="40000"/>
            </a:srgbClr>
          </a:solidFill>
          <a:ln w="12700">
            <a:miter lim="400000"/>
          </a:ln>
          <a:effectLst>
            <a:outerShdw sx="100000" sy="100000" kx="0" ky="0" algn="b" rotWithShape="0" blurRad="50800" dist="50800" dir="10800000">
              <a:srgbClr val="000000">
                <a:alpha val="45000"/>
              </a:srgbClr>
            </a:outerShdw>
          </a:effectLst>
        </p:spPr>
        <p:txBody>
          <a:bodyPr lIns="45719" rIns="45719"/>
          <a:lstStyle/>
          <a:p>
            <a:pPr>
              <a:defRPr>
                <a:solidFill>
                  <a:srgbClr val="FFFFFF"/>
                </a:solidFill>
                <a:latin typeface="Arial"/>
                <a:ea typeface="Arial"/>
                <a:cs typeface="Arial"/>
                <a:sym typeface="Arial"/>
              </a:defRPr>
            </a:pPr>
          </a:p>
        </p:txBody>
      </p:sp>
      <p:sp>
        <p:nvSpPr>
          <p:cNvPr id="523" name="Title Text"/>
          <p:cNvSpPr/>
          <p:nvPr>
            <p:ph type="title"/>
          </p:nvPr>
        </p:nvSpPr>
        <p:spPr>
          <a:xfrm>
            <a:off x="457200" y="1185528"/>
            <a:ext cx="3200400" cy="730251"/>
          </a:xfrm>
          <a:prstGeom prst="rect">
            <a:avLst/>
          </a:prstGeom>
        </p:spPr>
        <p:txBody>
          <a:bodyPr lIns="0" tIns="0" rIns="0" bIns="0" anchor="t"/>
          <a:lstStyle>
            <a:lvl1pPr algn="l">
              <a:defRPr b="1" sz="1800">
                <a:solidFill>
                  <a:srgbClr val="6EA0B0"/>
                </a:solidFill>
                <a:latin typeface="Franklin Gothic Book"/>
                <a:ea typeface="Franklin Gothic Book"/>
                <a:cs typeface="Franklin Gothic Book"/>
                <a:sym typeface="Franklin Gothic Book"/>
              </a:defRPr>
            </a:lvl1pPr>
          </a:lstStyle>
          <a:p>
            <a:pPr/>
            <a:r>
              <a:t>Title Text</a:t>
            </a:r>
          </a:p>
        </p:txBody>
      </p:sp>
      <p:sp>
        <p:nvSpPr>
          <p:cNvPr id="524" name="Body Level One…"/>
          <p:cNvSpPr/>
          <p:nvPr>
            <p:ph type="body" sz="quarter" idx="1"/>
          </p:nvPr>
        </p:nvSpPr>
        <p:spPr>
          <a:xfrm>
            <a:off x="457200" y="214423"/>
            <a:ext cx="2743200" cy="914401"/>
          </a:xfrm>
          <a:prstGeom prst="rect">
            <a:avLst/>
          </a:prstGeom>
        </p:spPr>
        <p:txBody>
          <a:bodyPr lIns="0" tIns="0" rIns="0" bIns="0" anchor="b"/>
          <a:lstStyle>
            <a:lvl1pPr marL="0" indent="0">
              <a:spcBef>
                <a:spcPts val="300"/>
              </a:spcBef>
              <a:buClrTx/>
              <a:buSzTx/>
              <a:buNone/>
              <a:defRPr sz="1400">
                <a:solidFill>
                  <a:srgbClr val="FFFFFF"/>
                </a:solidFill>
                <a:latin typeface="Arial"/>
                <a:ea typeface="Arial"/>
                <a:cs typeface="Arial"/>
                <a:sym typeface="Arial"/>
              </a:defRPr>
            </a:lvl1pPr>
            <a:lvl2pPr marL="0" indent="448055">
              <a:spcBef>
                <a:spcPts val="300"/>
              </a:spcBef>
              <a:buClrTx/>
              <a:buSzTx/>
              <a:buNone/>
              <a:defRPr sz="1400">
                <a:solidFill>
                  <a:srgbClr val="FFFFFF"/>
                </a:solidFill>
                <a:latin typeface="Arial"/>
                <a:ea typeface="Arial"/>
                <a:cs typeface="Arial"/>
                <a:sym typeface="Arial"/>
              </a:defRPr>
            </a:lvl2pPr>
            <a:lvl3pPr marL="0" indent="749807">
              <a:spcBef>
                <a:spcPts val="300"/>
              </a:spcBef>
              <a:buClrTx/>
              <a:buSzTx/>
              <a:buNone/>
              <a:defRPr sz="1400">
                <a:solidFill>
                  <a:srgbClr val="FFFFFF"/>
                </a:solidFill>
                <a:latin typeface="Arial"/>
                <a:ea typeface="Arial"/>
                <a:cs typeface="Arial"/>
                <a:sym typeface="Arial"/>
              </a:defRPr>
            </a:lvl3pPr>
            <a:lvl4pPr marL="0" indent="1042416">
              <a:spcBef>
                <a:spcPts val="300"/>
              </a:spcBef>
              <a:buClrTx/>
              <a:buSzTx/>
              <a:buNone/>
              <a:defRPr sz="1400">
                <a:solidFill>
                  <a:srgbClr val="FFFFFF"/>
                </a:solidFill>
                <a:latin typeface="Arial"/>
                <a:ea typeface="Arial"/>
                <a:cs typeface="Arial"/>
                <a:sym typeface="Arial"/>
              </a:defRPr>
            </a:lvl4pPr>
            <a:lvl5pPr marL="0" indent="1307591">
              <a:spcBef>
                <a:spcPts val="300"/>
              </a:spcBef>
              <a:buClrTx/>
              <a:buSzTx/>
              <a:buNone/>
              <a:defRPr sz="1400">
                <a:solidFill>
                  <a:srgbClr val="FFFFFF"/>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525" name="Slide Number"/>
          <p:cNvSpPr/>
          <p:nvPr>
            <p:ph type="sldNum" sz="quarter" idx="2"/>
          </p:nvPr>
        </p:nvSpPr>
        <p:spPr>
          <a:xfrm>
            <a:off x="8764485" y="6651643"/>
            <a:ext cx="153963" cy="135546"/>
          </a:xfrm>
          <a:prstGeom prst="rect">
            <a:avLst/>
          </a:prstGeom>
        </p:spPr>
        <p:txBody>
          <a:bodyPr lIns="0" tIns="0" rIns="0" bIns="0" anchor="b">
            <a:spAutoFit/>
          </a:bodyPr>
          <a:lstStyle>
            <a:lvl1pPr algn="r">
              <a:defRPr sz="1000">
                <a:solidFill>
                  <a:srgbClr val="9B9998"/>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solidFill>
          <a:srgbClr val="3B3B3B"/>
        </a:solidFill>
      </p:bgPr>
    </p:bg>
    <p:spTree>
      <p:nvGrpSpPr>
        <p:cNvPr id="1" name=""/>
        <p:cNvGrpSpPr/>
        <p:nvPr/>
      </p:nvGrpSpPr>
      <p:grpSpPr>
        <a:xfrm>
          <a:off x="0" y="0"/>
          <a:ext cx="0" cy="0"/>
          <a:chOff x="0" y="0"/>
          <a:chExt cx="0" cy="0"/>
        </a:xfrm>
      </p:grpSpPr>
      <p:sp>
        <p:nvSpPr>
          <p:cNvPr id="532" name="Title Text"/>
          <p:cNvSpPr/>
          <p:nvPr>
            <p:ph type="title"/>
          </p:nvPr>
        </p:nvSpPr>
        <p:spPr>
          <a:xfrm>
            <a:off x="5556732" y="1705709"/>
            <a:ext cx="3053869" cy="1253809"/>
          </a:xfrm>
          <a:prstGeom prst="rect">
            <a:avLst/>
          </a:prstGeom>
        </p:spPr>
        <p:txBody>
          <a:bodyPr/>
          <a:lstStyle>
            <a:lvl1pPr algn="l">
              <a:defRPr b="1" sz="2200">
                <a:solidFill>
                  <a:srgbClr val="6EA0B0"/>
                </a:solidFill>
                <a:latin typeface="Franklin Gothic Book"/>
                <a:ea typeface="Franklin Gothic Book"/>
                <a:cs typeface="Franklin Gothic Book"/>
                <a:sym typeface="Franklin Gothic Book"/>
              </a:defRPr>
            </a:lvl1pPr>
          </a:lstStyle>
          <a:p>
            <a:pPr/>
            <a:r>
              <a:t>Title Text</a:t>
            </a:r>
          </a:p>
        </p:txBody>
      </p:sp>
      <p:sp>
        <p:nvSpPr>
          <p:cNvPr id="533" name="Picture Placeholder 2"/>
          <p:cNvSpPr/>
          <p:nvPr>
            <p:ph type="pic" sz="half" idx="13"/>
          </p:nvPr>
        </p:nvSpPr>
        <p:spPr>
          <a:xfrm>
            <a:off x="1065627" y="1019907"/>
            <a:ext cx="4114801" cy="4114801"/>
          </a:xfrm>
          <a:prstGeom prst="rect">
            <a:avLst/>
          </a:prstGeom>
          <a:ln w="50800">
            <a:solidFill>
              <a:srgbClr val="3B3B3B"/>
            </a:solidFill>
            <a:miter lim="800000"/>
          </a:ln>
          <a:effectLst>
            <a:outerShdw sx="100000" sy="100000" kx="0" ky="0" algn="b" rotWithShape="0" blurRad="152400" dist="345000" dir="5400000">
              <a:srgbClr val="000000">
                <a:alpha val="25000"/>
              </a:srgbClr>
            </a:outerShdw>
          </a:effectLst>
        </p:spPr>
        <p:txBody>
          <a:bodyPr lIns="91439" rIns="91439">
            <a:noAutofit/>
          </a:bodyPr>
          <a:lstStyle/>
          <a:p>
            <a:pPr/>
          </a:p>
        </p:txBody>
      </p:sp>
      <p:sp>
        <p:nvSpPr>
          <p:cNvPr id="534" name="Body Level One…"/>
          <p:cNvSpPr/>
          <p:nvPr>
            <p:ph type="body" sz="quarter" idx="1"/>
          </p:nvPr>
        </p:nvSpPr>
        <p:spPr>
          <a:xfrm>
            <a:off x="5556734" y="2998765"/>
            <a:ext cx="3053866" cy="2663483"/>
          </a:xfrm>
          <a:prstGeom prst="rect">
            <a:avLst/>
          </a:prstGeom>
        </p:spPr>
        <p:txBody>
          <a:bodyPr/>
          <a:lstStyle>
            <a:lvl1pPr marL="0" indent="0">
              <a:spcBef>
                <a:spcPts val="200"/>
              </a:spcBef>
              <a:buClrTx/>
              <a:buSzTx/>
              <a:buNone/>
              <a:defRPr sz="1200">
                <a:solidFill>
                  <a:srgbClr val="FFFFFF"/>
                </a:solidFill>
                <a:latin typeface="Arial"/>
                <a:ea typeface="Arial"/>
                <a:cs typeface="Arial"/>
                <a:sym typeface="Arial"/>
              </a:defRPr>
            </a:lvl1pPr>
            <a:lvl2pPr marL="0" indent="448055">
              <a:spcBef>
                <a:spcPts val="200"/>
              </a:spcBef>
              <a:buClrTx/>
              <a:buSzTx/>
              <a:buNone/>
              <a:defRPr sz="1200">
                <a:solidFill>
                  <a:srgbClr val="FFFFFF"/>
                </a:solidFill>
                <a:latin typeface="Arial"/>
                <a:ea typeface="Arial"/>
                <a:cs typeface="Arial"/>
                <a:sym typeface="Arial"/>
              </a:defRPr>
            </a:lvl2pPr>
            <a:lvl3pPr marL="0" indent="749807">
              <a:spcBef>
                <a:spcPts val="200"/>
              </a:spcBef>
              <a:buClrTx/>
              <a:buSzTx/>
              <a:buNone/>
              <a:defRPr sz="1200">
                <a:solidFill>
                  <a:srgbClr val="FFFFFF"/>
                </a:solidFill>
                <a:latin typeface="Arial"/>
                <a:ea typeface="Arial"/>
                <a:cs typeface="Arial"/>
                <a:sym typeface="Arial"/>
              </a:defRPr>
            </a:lvl3pPr>
            <a:lvl4pPr marL="0" indent="1042416">
              <a:spcBef>
                <a:spcPts val="200"/>
              </a:spcBef>
              <a:buClrTx/>
              <a:buSzTx/>
              <a:buNone/>
              <a:defRPr sz="1200">
                <a:solidFill>
                  <a:srgbClr val="FFFFFF"/>
                </a:solidFill>
                <a:latin typeface="Arial"/>
                <a:ea typeface="Arial"/>
                <a:cs typeface="Arial"/>
                <a:sym typeface="Arial"/>
              </a:defRPr>
            </a:lvl4pPr>
            <a:lvl5pPr marL="0" indent="1307591">
              <a:spcBef>
                <a:spcPts val="200"/>
              </a:spcBef>
              <a:buClrTx/>
              <a:buSzTx/>
              <a:buNone/>
              <a:defRPr sz="1200">
                <a:solidFill>
                  <a:srgbClr val="FFFFFF"/>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535" name="Slide Number"/>
          <p:cNvSpPr/>
          <p:nvPr>
            <p:ph type="sldNum" sz="quarter" idx="2"/>
          </p:nvPr>
        </p:nvSpPr>
        <p:spPr>
          <a:xfrm>
            <a:off x="8761437" y="6651643"/>
            <a:ext cx="153964" cy="135546"/>
          </a:xfrm>
          <a:prstGeom prst="rect">
            <a:avLst/>
          </a:prstGeom>
        </p:spPr>
        <p:txBody>
          <a:bodyPr lIns="0" tIns="0" rIns="0" bIns="0" anchor="b">
            <a:spAutoFit/>
          </a:bodyPr>
          <a:lstStyle>
            <a:lvl1pPr algn="r">
              <a:defRPr sz="1000">
                <a:solidFill>
                  <a:srgbClr val="9B9998"/>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solidFill>
          <a:srgbClr val="3B3B3B"/>
        </a:solidFill>
      </p:bgPr>
    </p:bg>
    <p:spTree>
      <p:nvGrpSpPr>
        <p:cNvPr id="1" name=""/>
        <p:cNvGrpSpPr/>
        <p:nvPr/>
      </p:nvGrpSpPr>
      <p:grpSpPr>
        <a:xfrm>
          <a:off x="0" y="0"/>
          <a:ext cx="0" cy="0"/>
          <a:chOff x="0" y="0"/>
          <a:chExt cx="0" cy="0"/>
        </a:xfrm>
      </p:grpSpPr>
      <p:sp>
        <p:nvSpPr>
          <p:cNvPr id="542" name="Freeform 11"/>
          <p:cNvSpPr/>
          <p:nvPr/>
        </p:nvSpPr>
        <p:spPr>
          <a:xfrm>
            <a:off x="0" y="4752125"/>
            <a:ext cx="9144001" cy="2112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299"/>
                </a:moveTo>
                <a:lnTo>
                  <a:pt x="0" y="21600"/>
                </a:lnTo>
                <a:lnTo>
                  <a:pt x="21600" y="21600"/>
                </a:lnTo>
                <a:lnTo>
                  <a:pt x="21600" y="0"/>
                </a:lnTo>
                <a:cubicBezTo>
                  <a:pt x="12075" y="19571"/>
                  <a:pt x="8437" y="18598"/>
                  <a:pt x="0" y="17299"/>
                </a:cubicBezTo>
                <a:close/>
              </a:path>
            </a:pathLst>
          </a:custGeom>
          <a:solidFill>
            <a:srgbClr val="7B7B7B">
              <a:alpha val="45000"/>
            </a:srgbClr>
          </a:solidFill>
          <a:ln w="12700">
            <a:miter lim="400000"/>
          </a:ln>
          <a:effectLst>
            <a:outerShdw sx="100000" sy="100000" kx="0" ky="0" algn="b" rotWithShape="0" blurRad="50800" dist="44450" dir="16200000">
              <a:srgbClr val="000000">
                <a:alpha val="35000"/>
              </a:srgbClr>
            </a:outerShdw>
          </a:effectLst>
        </p:spPr>
        <p:txBody>
          <a:bodyPr lIns="45719" rIns="45719"/>
          <a:lstStyle/>
          <a:p>
            <a:pPr>
              <a:defRPr>
                <a:solidFill>
                  <a:srgbClr val="FFFFFF"/>
                </a:solidFill>
                <a:latin typeface="Arial"/>
                <a:ea typeface="Arial"/>
                <a:cs typeface="Arial"/>
                <a:sym typeface="Arial"/>
              </a:defRPr>
            </a:pPr>
          </a:p>
        </p:txBody>
      </p:sp>
      <p:sp>
        <p:nvSpPr>
          <p:cNvPr id="543" name="Freeform 15"/>
          <p:cNvSpPr/>
          <p:nvPr/>
        </p:nvSpPr>
        <p:spPr>
          <a:xfrm>
            <a:off x="7315200" y="0"/>
            <a:ext cx="1828801" cy="6858001"/>
          </a:xfrm>
          <a:custGeom>
            <a:avLst/>
            <a:gdLst/>
            <a:ahLst/>
            <a:cxnLst>
              <a:cxn ang="0">
                <a:pos x="wd2" y="hd2"/>
              </a:cxn>
              <a:cxn ang="5400000">
                <a:pos x="wd2" y="hd2"/>
              </a:cxn>
              <a:cxn ang="10800000">
                <a:pos x="wd2" y="hd2"/>
              </a:cxn>
              <a:cxn ang="16200000">
                <a:pos x="wd2" y="hd2"/>
              </a:cxn>
            </a:cxnLst>
            <a:rect l="0" t="0" r="r" b="b"/>
            <a:pathLst>
              <a:path w="19857" h="21600" fill="norm" stroke="1" extrusionOk="0">
                <a:moveTo>
                  <a:pt x="19857" y="45"/>
                </a:moveTo>
                <a:lnTo>
                  <a:pt x="19857" y="21600"/>
                </a:lnTo>
                <a:lnTo>
                  <a:pt x="2116" y="21590"/>
                </a:lnTo>
                <a:cubicBezTo>
                  <a:pt x="13363" y="17833"/>
                  <a:pt x="21600" y="8652"/>
                  <a:pt x="0" y="0"/>
                </a:cubicBezTo>
                <a:lnTo>
                  <a:pt x="19857" y="45"/>
                </a:lnTo>
                <a:close/>
              </a:path>
            </a:pathLst>
          </a:custGeom>
          <a:solidFill>
            <a:srgbClr val="5A5A5A">
              <a:alpha val="40000"/>
            </a:srgbClr>
          </a:solidFill>
          <a:ln w="12700">
            <a:miter lim="400000"/>
          </a:ln>
          <a:effectLst>
            <a:outerShdw sx="100000" sy="100000" kx="0" ky="0" algn="b" rotWithShape="0" blurRad="50800" dist="50800" dir="10800000">
              <a:srgbClr val="000000">
                <a:alpha val="45000"/>
              </a:srgbClr>
            </a:outerShdw>
          </a:effectLst>
        </p:spPr>
        <p:txBody>
          <a:bodyPr lIns="45719" rIns="45719"/>
          <a:lstStyle/>
          <a:p>
            <a:pPr>
              <a:defRPr>
                <a:solidFill>
                  <a:srgbClr val="FFFFFF"/>
                </a:solidFill>
                <a:latin typeface="Arial"/>
                <a:ea typeface="Arial"/>
                <a:cs typeface="Arial"/>
                <a:sym typeface="Arial"/>
              </a:defRPr>
            </a:pPr>
          </a:p>
        </p:txBody>
      </p:sp>
      <p:sp>
        <p:nvSpPr>
          <p:cNvPr id="544" name="Title Text"/>
          <p:cNvSpPr/>
          <p:nvPr>
            <p:ph type="title"/>
          </p:nvPr>
        </p:nvSpPr>
        <p:spPr>
          <a:xfrm>
            <a:off x="457200" y="274638"/>
            <a:ext cx="7467600" cy="1143001"/>
          </a:xfrm>
          <a:prstGeom prst="rect">
            <a:avLst/>
          </a:prstGeom>
        </p:spPr>
        <p:txBody>
          <a:bodyPr anchor="ctr"/>
          <a:lstStyle>
            <a:lvl1pPr algn="l">
              <a:defRPr sz="4600">
                <a:solidFill>
                  <a:srgbClr val="FFFFFF"/>
                </a:solidFill>
                <a:latin typeface="Franklin Gothic Book"/>
                <a:ea typeface="Franklin Gothic Book"/>
                <a:cs typeface="Franklin Gothic Book"/>
                <a:sym typeface="Franklin Gothic Book"/>
              </a:defRPr>
            </a:lvl1pPr>
          </a:lstStyle>
          <a:p>
            <a:pPr/>
            <a:r>
              <a:t>Title Text</a:t>
            </a:r>
          </a:p>
        </p:txBody>
      </p:sp>
      <p:sp>
        <p:nvSpPr>
          <p:cNvPr id="545" name="Body Level One…"/>
          <p:cNvSpPr/>
          <p:nvPr>
            <p:ph type="body" idx="1"/>
          </p:nvPr>
        </p:nvSpPr>
        <p:spPr>
          <a:xfrm>
            <a:off x="457200" y="1600200"/>
            <a:ext cx="7467600" cy="4525963"/>
          </a:xfrm>
          <a:prstGeom prst="rect">
            <a:avLst/>
          </a:prstGeom>
        </p:spPr>
        <p:txBody>
          <a:bodyPr/>
          <a:lstStyle>
            <a:lvl1pPr marL="420623" indent="-384047">
              <a:spcBef>
                <a:spcPts val="700"/>
              </a:spcBef>
              <a:buClr>
                <a:srgbClr val="6EA0B0"/>
              </a:buClr>
              <a:buSzPct val="80000"/>
              <a:buChar char="⦿"/>
              <a:defRPr sz="3000">
                <a:solidFill>
                  <a:srgbClr val="FFFFFF"/>
                </a:solidFill>
                <a:latin typeface="Arial"/>
                <a:ea typeface="Arial"/>
                <a:cs typeface="Arial"/>
                <a:sym typeface="Arial"/>
              </a:defRPr>
            </a:lvl1pPr>
            <a:lvl2pPr marL="764579" indent="-316523">
              <a:spcBef>
                <a:spcPts val="700"/>
              </a:spcBef>
              <a:buClr>
                <a:srgbClr val="6EA0B0"/>
              </a:buClr>
              <a:buSzPct val="90000"/>
              <a:buChar char="●"/>
              <a:defRPr sz="3000">
                <a:solidFill>
                  <a:srgbClr val="FFFFFF"/>
                </a:solidFill>
                <a:latin typeface="Arial"/>
                <a:ea typeface="Arial"/>
                <a:cs typeface="Arial"/>
                <a:sym typeface="Arial"/>
              </a:defRPr>
            </a:lvl2pPr>
            <a:lvl3pPr marL="1069847" indent="-320040">
              <a:spcBef>
                <a:spcPts val="700"/>
              </a:spcBef>
              <a:buClr>
                <a:srgbClr val="6EA0B0"/>
              </a:buClr>
              <a:buSzPct val="85000"/>
              <a:buChar char="○"/>
              <a:defRPr sz="3000">
                <a:solidFill>
                  <a:srgbClr val="FFFFFF"/>
                </a:solidFill>
                <a:latin typeface="Arial"/>
                <a:ea typeface="Arial"/>
                <a:cs typeface="Arial"/>
                <a:sym typeface="Arial"/>
              </a:defRPr>
            </a:lvl3pPr>
            <a:lvl4pPr marL="1399032" indent="-356616">
              <a:spcBef>
                <a:spcPts val="700"/>
              </a:spcBef>
              <a:buClr>
                <a:srgbClr val="6EA0B0"/>
              </a:buClr>
              <a:buSzPct val="90000"/>
              <a:buChar char="●"/>
              <a:defRPr sz="3000">
                <a:solidFill>
                  <a:srgbClr val="FFFFFF"/>
                </a:solidFill>
                <a:latin typeface="Arial"/>
                <a:ea typeface="Arial"/>
                <a:cs typeface="Arial"/>
                <a:sym typeface="Arial"/>
              </a:defRPr>
            </a:lvl4pPr>
            <a:lvl5pPr marL="1581911" indent="-274319">
              <a:spcBef>
                <a:spcPts val="700"/>
              </a:spcBef>
              <a:buClr>
                <a:srgbClr val="6EA0B0"/>
              </a:buClr>
              <a:buChar char="-"/>
              <a:defRPr sz="3000">
                <a:solidFill>
                  <a:srgbClr val="FFFFFF"/>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546" name="Slide Number"/>
          <p:cNvSpPr/>
          <p:nvPr>
            <p:ph type="sldNum" sz="quarter" idx="2"/>
          </p:nvPr>
        </p:nvSpPr>
        <p:spPr>
          <a:xfrm>
            <a:off x="8761437" y="6651643"/>
            <a:ext cx="153964" cy="135546"/>
          </a:xfrm>
          <a:prstGeom prst="rect">
            <a:avLst/>
          </a:prstGeom>
        </p:spPr>
        <p:txBody>
          <a:bodyPr lIns="0" tIns="0" rIns="0" bIns="0" anchor="b">
            <a:spAutoFit/>
          </a:bodyPr>
          <a:lstStyle>
            <a:lvl1pPr algn="r">
              <a:defRPr sz="1000">
                <a:solidFill>
                  <a:srgbClr val="9B9998"/>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1">
    <p:bg>
      <p:bgPr>
        <a:solidFill>
          <a:srgbClr val="FEFAC9"/>
        </a:solidFill>
      </p:bgPr>
    </p:bg>
    <p:spTree>
      <p:nvGrpSpPr>
        <p:cNvPr id="1" name=""/>
        <p:cNvGrpSpPr/>
        <p:nvPr/>
      </p:nvGrpSpPr>
      <p:grpSpPr>
        <a:xfrm>
          <a:off x="0" y="0"/>
          <a:ext cx="0" cy="0"/>
          <a:chOff x="0" y="0"/>
          <a:chExt cx="0" cy="0"/>
        </a:xfrm>
      </p:grpSpPr>
      <p:sp>
        <p:nvSpPr>
          <p:cNvPr id="65" name="Rectangle 16"/>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66" name="Rectangle 15"/>
          <p:cNvSpPr/>
          <p:nvPr/>
        </p:nvSpPr>
        <p:spPr>
          <a:xfrm>
            <a:off x="0" y="-1"/>
            <a:ext cx="9144000" cy="1393373"/>
          </a:xfrm>
          <a:prstGeom prst="rect">
            <a:avLst/>
          </a:prstGeom>
          <a:solidFill>
            <a:srgbClr val="FFFFFF"/>
          </a:solidFill>
          <a:ln w="12700">
            <a:miter lim="400000"/>
          </a:ln>
        </p:spPr>
        <p:txBody>
          <a:bodyPr lIns="45719" rIns="45719" anchor="ctr"/>
          <a:lstStyle/>
          <a:p>
            <a:pPr/>
          </a:p>
        </p:txBody>
      </p:sp>
      <p:sp>
        <p:nvSpPr>
          <p:cNvPr id="67" name="Rectangle 17"/>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68" name="Rectangle 18"/>
          <p:cNvSpPr/>
          <p:nvPr/>
        </p:nvSpPr>
        <p:spPr>
          <a:xfrm>
            <a:off x="8991600" y="0"/>
            <a:ext cx="152400" cy="6858000"/>
          </a:xfrm>
          <a:prstGeom prst="rect">
            <a:avLst/>
          </a:prstGeom>
          <a:solidFill>
            <a:srgbClr val="FFFFFF"/>
          </a:solidFill>
          <a:ln w="12700">
            <a:miter lim="400000"/>
          </a:ln>
        </p:spPr>
        <p:txBody>
          <a:bodyPr lIns="45719" rIns="45719" anchor="ctr"/>
          <a:lstStyle/>
          <a:p>
            <a:pPr/>
          </a:p>
        </p:txBody>
      </p:sp>
      <p:sp>
        <p:nvSpPr>
          <p:cNvPr id="69" name="Rectangle 8"/>
          <p:cNvSpPr/>
          <p:nvPr/>
        </p:nvSpPr>
        <p:spPr>
          <a:xfrm>
            <a:off x="149351" y="6388384"/>
            <a:ext cx="8833106" cy="309564"/>
          </a:xfrm>
          <a:prstGeom prst="rect">
            <a:avLst/>
          </a:prstGeom>
          <a:solidFill>
            <a:srgbClr val="E7BC29"/>
          </a:solidFill>
          <a:ln w="12700">
            <a:miter lim="400000"/>
          </a:ln>
        </p:spPr>
        <p:txBody>
          <a:bodyPr lIns="45719" rIns="45719" anchor="ctr"/>
          <a:lstStyle/>
          <a:p>
            <a:pPr/>
          </a:p>
        </p:txBody>
      </p:sp>
      <p:sp>
        <p:nvSpPr>
          <p:cNvPr id="70" name="Rectangle 7"/>
          <p:cNvSpPr/>
          <p:nvPr/>
        </p:nvSpPr>
        <p:spPr>
          <a:xfrm>
            <a:off x="152399" y="155447"/>
            <a:ext cx="8833106" cy="6547106"/>
          </a:xfrm>
          <a:prstGeom prst="rect">
            <a:avLst/>
          </a:prstGeom>
          <a:ln>
            <a:solidFill>
              <a:srgbClr val="CBA524"/>
            </a:solidFill>
            <a:miter/>
          </a:ln>
        </p:spPr>
        <p:txBody>
          <a:bodyPr lIns="45719" rIns="45719" anchor="ctr"/>
          <a:lstStyle/>
          <a:p>
            <a:pPr/>
          </a:p>
        </p:txBody>
      </p:sp>
      <p:sp>
        <p:nvSpPr>
          <p:cNvPr id="71" name="Straight Connector 9"/>
          <p:cNvSpPr/>
          <p:nvPr/>
        </p:nvSpPr>
        <p:spPr>
          <a:xfrm>
            <a:off x="152399" y="1276742"/>
            <a:ext cx="8833106" cy="1"/>
          </a:xfrm>
          <a:prstGeom prst="line">
            <a:avLst/>
          </a:prstGeom>
          <a:ln>
            <a:solidFill>
              <a:srgbClr val="CBA524"/>
            </a:solidFill>
            <a:prstDash val="sysDash"/>
          </a:ln>
        </p:spPr>
        <p:txBody>
          <a:bodyPr lIns="45719" rIns="45719"/>
          <a:lstStyle/>
          <a:p>
            <a:pPr/>
          </a:p>
        </p:txBody>
      </p:sp>
      <p:sp>
        <p:nvSpPr>
          <p:cNvPr id="72" name="Oval 11"/>
          <p:cNvSpPr/>
          <p:nvPr/>
        </p:nvSpPr>
        <p:spPr>
          <a:xfrm>
            <a:off x="4267200" y="956036"/>
            <a:ext cx="609600" cy="609601"/>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73" name="Oval 14"/>
          <p:cNvSpPr/>
          <p:nvPr/>
        </p:nvSpPr>
        <p:spPr>
          <a:xfrm>
            <a:off x="4361688" y="1050523"/>
            <a:ext cx="420625" cy="420625"/>
          </a:xfrm>
          <a:prstGeom prst="ellipse">
            <a:avLst/>
          </a:prstGeom>
          <a:solidFill>
            <a:srgbClr val="FFFFFF"/>
          </a:solidFill>
          <a:ln w="50800" cap="rnd">
            <a:solidFill>
              <a:srgbClr val="CBA524"/>
            </a:solidFill>
          </a:ln>
        </p:spPr>
        <p:txBody>
          <a:bodyPr lIns="45719" rIns="45719" anchor="ctr"/>
          <a:lstStyle/>
          <a:p>
            <a:pPr algn="ctr">
              <a:defRPr>
                <a:solidFill>
                  <a:srgbClr val="FFFFFF"/>
                </a:solidFill>
              </a:defRPr>
            </a:pPr>
          </a:p>
        </p:txBody>
      </p:sp>
      <p:sp>
        <p:nvSpPr>
          <p:cNvPr id="74" name="Title Text"/>
          <p:cNvSpPr/>
          <p:nvPr>
            <p:ph type="title"/>
          </p:nvPr>
        </p:nvSpPr>
        <p:spPr>
          <a:prstGeom prst="rect">
            <a:avLst/>
          </a:prstGeom>
        </p:spPr>
        <p:txBody>
          <a:bodyPr/>
          <a:lstStyle>
            <a:lvl1pPr>
              <a:defRPr>
                <a:solidFill>
                  <a:srgbClr val="CBA524"/>
                </a:solidFill>
              </a:defRPr>
            </a:lvl1pPr>
          </a:lstStyle>
          <a:p>
            <a:pPr/>
            <a:r>
              <a:t>Title Text</a:t>
            </a:r>
          </a:p>
        </p:txBody>
      </p:sp>
      <p:sp>
        <p:nvSpPr>
          <p:cNvPr id="75" name="Body Level One…"/>
          <p:cNvSpPr/>
          <p:nvPr>
            <p:ph type="body" idx="1"/>
          </p:nvPr>
        </p:nvSpPr>
        <p:spPr>
          <a:prstGeom prst="rect">
            <a:avLst/>
          </a:prstGeom>
        </p:spPr>
        <p:txBody>
          <a:bodyPr/>
          <a:lstStyle>
            <a:lvl1pPr>
              <a:buClr>
                <a:srgbClr val="A5B592"/>
              </a:buClr>
            </a:lvl1pPr>
            <a:lvl2pPr>
              <a:buClr>
                <a:srgbClr val="A5B592"/>
              </a:buClr>
            </a:lvl2pPr>
            <a:lvl3pPr>
              <a:buClr>
                <a:srgbClr val="A5B592"/>
              </a:buClr>
            </a:lvl3pPr>
            <a:lvl4pPr>
              <a:buClr>
                <a:srgbClr val="A5B592"/>
              </a:buClr>
            </a:lvl4pPr>
            <a:lvl5pPr>
              <a:buClr>
                <a:srgbClr val="A5B592"/>
              </a:buClr>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p:nvPr>
            <p:ph type="sldNum" sz="quarter" idx="2"/>
          </p:nvPr>
        </p:nvSpPr>
        <p:spPr>
          <a:prstGeom prst="rect">
            <a:avLst/>
          </a:prstGeom>
        </p:spPr>
        <p:txBody>
          <a:bodyPr/>
          <a:lstStyle>
            <a:lvl1pPr>
              <a:defRPr>
                <a:solidFill>
                  <a:srgbClr val="CBA524"/>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solidFill>
          <a:srgbClr val="3B3B3B"/>
        </a:solidFill>
      </p:bgPr>
    </p:bg>
    <p:spTree>
      <p:nvGrpSpPr>
        <p:cNvPr id="1" name=""/>
        <p:cNvGrpSpPr/>
        <p:nvPr/>
      </p:nvGrpSpPr>
      <p:grpSpPr>
        <a:xfrm>
          <a:off x="0" y="0"/>
          <a:ext cx="0" cy="0"/>
          <a:chOff x="0" y="0"/>
          <a:chExt cx="0" cy="0"/>
        </a:xfrm>
      </p:grpSpPr>
      <p:sp>
        <p:nvSpPr>
          <p:cNvPr id="553" name="Freeform 11"/>
          <p:cNvSpPr/>
          <p:nvPr/>
        </p:nvSpPr>
        <p:spPr>
          <a:xfrm>
            <a:off x="0" y="4752125"/>
            <a:ext cx="9144001" cy="2112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299"/>
                </a:moveTo>
                <a:lnTo>
                  <a:pt x="0" y="21600"/>
                </a:lnTo>
                <a:lnTo>
                  <a:pt x="21600" y="21600"/>
                </a:lnTo>
                <a:lnTo>
                  <a:pt x="21600" y="0"/>
                </a:lnTo>
                <a:cubicBezTo>
                  <a:pt x="12075" y="19571"/>
                  <a:pt x="8437" y="18598"/>
                  <a:pt x="0" y="17299"/>
                </a:cubicBezTo>
                <a:close/>
              </a:path>
            </a:pathLst>
          </a:custGeom>
          <a:solidFill>
            <a:srgbClr val="7B7B7B">
              <a:alpha val="45000"/>
            </a:srgbClr>
          </a:solidFill>
          <a:ln w="12700">
            <a:miter lim="400000"/>
          </a:ln>
          <a:effectLst>
            <a:outerShdw sx="100000" sy="100000" kx="0" ky="0" algn="b" rotWithShape="0" blurRad="50800" dist="44450" dir="16200000">
              <a:srgbClr val="000000">
                <a:alpha val="35000"/>
              </a:srgbClr>
            </a:outerShdw>
          </a:effectLst>
        </p:spPr>
        <p:txBody>
          <a:bodyPr lIns="45719" rIns="45719"/>
          <a:lstStyle/>
          <a:p>
            <a:pPr>
              <a:defRPr>
                <a:solidFill>
                  <a:srgbClr val="FFFFFF"/>
                </a:solidFill>
                <a:latin typeface="Arial"/>
                <a:ea typeface="Arial"/>
                <a:cs typeface="Arial"/>
                <a:sym typeface="Arial"/>
              </a:defRPr>
            </a:pPr>
          </a:p>
        </p:txBody>
      </p:sp>
      <p:sp>
        <p:nvSpPr>
          <p:cNvPr id="554" name="Freeform 15"/>
          <p:cNvSpPr/>
          <p:nvPr/>
        </p:nvSpPr>
        <p:spPr>
          <a:xfrm>
            <a:off x="7315200" y="0"/>
            <a:ext cx="1828801" cy="6858001"/>
          </a:xfrm>
          <a:custGeom>
            <a:avLst/>
            <a:gdLst/>
            <a:ahLst/>
            <a:cxnLst>
              <a:cxn ang="0">
                <a:pos x="wd2" y="hd2"/>
              </a:cxn>
              <a:cxn ang="5400000">
                <a:pos x="wd2" y="hd2"/>
              </a:cxn>
              <a:cxn ang="10800000">
                <a:pos x="wd2" y="hd2"/>
              </a:cxn>
              <a:cxn ang="16200000">
                <a:pos x="wd2" y="hd2"/>
              </a:cxn>
            </a:cxnLst>
            <a:rect l="0" t="0" r="r" b="b"/>
            <a:pathLst>
              <a:path w="19857" h="21600" fill="norm" stroke="1" extrusionOk="0">
                <a:moveTo>
                  <a:pt x="19857" y="45"/>
                </a:moveTo>
                <a:lnTo>
                  <a:pt x="19857" y="21600"/>
                </a:lnTo>
                <a:lnTo>
                  <a:pt x="2116" y="21590"/>
                </a:lnTo>
                <a:cubicBezTo>
                  <a:pt x="13363" y="17833"/>
                  <a:pt x="21600" y="8652"/>
                  <a:pt x="0" y="0"/>
                </a:cubicBezTo>
                <a:lnTo>
                  <a:pt x="19857" y="45"/>
                </a:lnTo>
                <a:close/>
              </a:path>
            </a:pathLst>
          </a:custGeom>
          <a:solidFill>
            <a:srgbClr val="5A5A5A">
              <a:alpha val="40000"/>
            </a:srgbClr>
          </a:solidFill>
          <a:ln w="12700">
            <a:miter lim="400000"/>
          </a:ln>
          <a:effectLst>
            <a:outerShdw sx="100000" sy="100000" kx="0" ky="0" algn="b" rotWithShape="0" blurRad="50800" dist="50800" dir="10800000">
              <a:srgbClr val="000000">
                <a:alpha val="45000"/>
              </a:srgbClr>
            </a:outerShdw>
          </a:effectLst>
        </p:spPr>
        <p:txBody>
          <a:bodyPr lIns="45719" rIns="45719"/>
          <a:lstStyle/>
          <a:p>
            <a:pPr>
              <a:defRPr>
                <a:solidFill>
                  <a:srgbClr val="FFFFFF"/>
                </a:solidFill>
                <a:latin typeface="Arial"/>
                <a:ea typeface="Arial"/>
                <a:cs typeface="Arial"/>
                <a:sym typeface="Arial"/>
              </a:defRPr>
            </a:pPr>
          </a:p>
        </p:txBody>
      </p:sp>
      <p:sp>
        <p:nvSpPr>
          <p:cNvPr id="555" name="Title Text"/>
          <p:cNvSpPr/>
          <p:nvPr>
            <p:ph type="title"/>
          </p:nvPr>
        </p:nvSpPr>
        <p:spPr>
          <a:xfrm>
            <a:off x="6629400" y="274638"/>
            <a:ext cx="2057400" cy="5851526"/>
          </a:xfrm>
          <a:prstGeom prst="rect">
            <a:avLst/>
          </a:prstGeom>
        </p:spPr>
        <p:txBody>
          <a:bodyPr anchor="ctr"/>
          <a:lstStyle>
            <a:lvl1pPr algn="l">
              <a:defRPr sz="4600">
                <a:solidFill>
                  <a:srgbClr val="FFFFFF"/>
                </a:solidFill>
                <a:latin typeface="Franklin Gothic Book"/>
                <a:ea typeface="Franklin Gothic Book"/>
                <a:cs typeface="Franklin Gothic Book"/>
                <a:sym typeface="Franklin Gothic Book"/>
              </a:defRPr>
            </a:lvl1pPr>
          </a:lstStyle>
          <a:p>
            <a:pPr/>
            <a:r>
              <a:t>Title Text</a:t>
            </a:r>
          </a:p>
        </p:txBody>
      </p:sp>
      <p:sp>
        <p:nvSpPr>
          <p:cNvPr id="556" name="Body Level One…"/>
          <p:cNvSpPr/>
          <p:nvPr>
            <p:ph type="body" idx="1"/>
          </p:nvPr>
        </p:nvSpPr>
        <p:spPr>
          <a:xfrm>
            <a:off x="457200" y="274638"/>
            <a:ext cx="6019800" cy="5851526"/>
          </a:xfrm>
          <a:prstGeom prst="rect">
            <a:avLst/>
          </a:prstGeom>
        </p:spPr>
        <p:txBody>
          <a:bodyPr/>
          <a:lstStyle>
            <a:lvl1pPr marL="420623" indent="-384047">
              <a:spcBef>
                <a:spcPts val="700"/>
              </a:spcBef>
              <a:buClr>
                <a:srgbClr val="6EA0B0"/>
              </a:buClr>
              <a:buSzPct val="80000"/>
              <a:buChar char="⦿"/>
              <a:defRPr sz="3000">
                <a:solidFill>
                  <a:srgbClr val="FFFFFF"/>
                </a:solidFill>
                <a:latin typeface="Arial"/>
                <a:ea typeface="Arial"/>
                <a:cs typeface="Arial"/>
                <a:sym typeface="Arial"/>
              </a:defRPr>
            </a:lvl1pPr>
            <a:lvl2pPr marL="764579" indent="-316523">
              <a:spcBef>
                <a:spcPts val="700"/>
              </a:spcBef>
              <a:buClr>
                <a:srgbClr val="6EA0B0"/>
              </a:buClr>
              <a:buSzPct val="90000"/>
              <a:buChar char="●"/>
              <a:defRPr sz="3000">
                <a:solidFill>
                  <a:srgbClr val="FFFFFF"/>
                </a:solidFill>
                <a:latin typeface="Arial"/>
                <a:ea typeface="Arial"/>
                <a:cs typeface="Arial"/>
                <a:sym typeface="Arial"/>
              </a:defRPr>
            </a:lvl2pPr>
            <a:lvl3pPr marL="1069847" indent="-320040">
              <a:spcBef>
                <a:spcPts val="700"/>
              </a:spcBef>
              <a:buClr>
                <a:srgbClr val="6EA0B0"/>
              </a:buClr>
              <a:buSzPct val="85000"/>
              <a:buChar char="○"/>
              <a:defRPr sz="3000">
                <a:solidFill>
                  <a:srgbClr val="FFFFFF"/>
                </a:solidFill>
                <a:latin typeface="Arial"/>
                <a:ea typeface="Arial"/>
                <a:cs typeface="Arial"/>
                <a:sym typeface="Arial"/>
              </a:defRPr>
            </a:lvl3pPr>
            <a:lvl4pPr marL="1399032" indent="-356616">
              <a:spcBef>
                <a:spcPts val="700"/>
              </a:spcBef>
              <a:buClr>
                <a:srgbClr val="6EA0B0"/>
              </a:buClr>
              <a:buSzPct val="90000"/>
              <a:buChar char="●"/>
              <a:defRPr sz="3000">
                <a:solidFill>
                  <a:srgbClr val="FFFFFF"/>
                </a:solidFill>
                <a:latin typeface="Arial"/>
                <a:ea typeface="Arial"/>
                <a:cs typeface="Arial"/>
                <a:sym typeface="Arial"/>
              </a:defRPr>
            </a:lvl4pPr>
            <a:lvl5pPr marL="1581911" indent="-274319">
              <a:spcBef>
                <a:spcPts val="700"/>
              </a:spcBef>
              <a:buClr>
                <a:srgbClr val="6EA0B0"/>
              </a:buClr>
              <a:buChar char="-"/>
              <a:defRPr sz="3000">
                <a:solidFill>
                  <a:srgbClr val="FFFFFF"/>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557" name="Slide Number"/>
          <p:cNvSpPr/>
          <p:nvPr>
            <p:ph type="sldNum" sz="quarter" idx="2"/>
          </p:nvPr>
        </p:nvSpPr>
        <p:spPr>
          <a:xfrm>
            <a:off x="8761437" y="6651643"/>
            <a:ext cx="153964" cy="135546"/>
          </a:xfrm>
          <a:prstGeom prst="rect">
            <a:avLst/>
          </a:prstGeom>
        </p:spPr>
        <p:txBody>
          <a:bodyPr lIns="0" tIns="0" rIns="0" bIns="0" anchor="b">
            <a:spAutoFit/>
          </a:bodyPr>
          <a:lstStyle>
            <a:lvl1pPr algn="r">
              <a:defRPr sz="1000">
                <a:solidFill>
                  <a:srgbClr val="9B9998"/>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sp>
        <p:nvSpPr>
          <p:cNvPr id="564" name="Title Text"/>
          <p:cNvSpPr/>
          <p:nvPr>
            <p:ph type="title"/>
          </p:nvPr>
        </p:nvSpPr>
        <p:spPr>
          <a:xfrm>
            <a:off x="685800" y="2130425"/>
            <a:ext cx="7772400" cy="1470025"/>
          </a:xfrm>
          <a:prstGeom prst="rect">
            <a:avLst/>
          </a:prstGeom>
        </p:spPr>
        <p:txBody>
          <a:bodyPr anchor="ctr"/>
          <a:lstStyle>
            <a:lvl1pPr>
              <a:defRPr sz="4400">
                <a:solidFill>
                  <a:srgbClr val="000000"/>
                </a:solidFill>
                <a:latin typeface="Calibri"/>
                <a:ea typeface="Calibri"/>
                <a:cs typeface="Calibri"/>
                <a:sym typeface="Calibri"/>
              </a:defRPr>
            </a:lvl1pPr>
          </a:lstStyle>
          <a:p>
            <a:pPr/>
            <a:r>
              <a:t>Title Text</a:t>
            </a:r>
          </a:p>
        </p:txBody>
      </p:sp>
      <p:sp>
        <p:nvSpPr>
          <p:cNvPr id="565" name="Body Level One…"/>
          <p:cNvSpPr/>
          <p:nvPr>
            <p:ph type="body" sz="quarter" idx="1"/>
          </p:nvPr>
        </p:nvSpPr>
        <p:spPr>
          <a:xfrm>
            <a:off x="1371600" y="3886200"/>
            <a:ext cx="6400800" cy="1752600"/>
          </a:xfrm>
          <a:prstGeom prst="rect">
            <a:avLst/>
          </a:prstGeom>
        </p:spPr>
        <p:txBody>
          <a:bodyPr/>
          <a:lstStyle>
            <a:lvl1pPr marL="0" indent="0" algn="ctr">
              <a:spcBef>
                <a:spcPts val="700"/>
              </a:spcBef>
              <a:buClrTx/>
              <a:buSzTx/>
              <a:buNone/>
              <a:defRPr sz="3200">
                <a:solidFill>
                  <a:srgbClr val="888888"/>
                </a:solidFill>
                <a:latin typeface="Calibri"/>
                <a:ea typeface="Calibri"/>
                <a:cs typeface="Calibri"/>
                <a:sym typeface="Calibri"/>
              </a:defRPr>
            </a:lvl1pPr>
            <a:lvl2pPr marL="0" indent="457200" algn="ctr">
              <a:spcBef>
                <a:spcPts val="700"/>
              </a:spcBef>
              <a:buClrTx/>
              <a:buSzTx/>
              <a:buNone/>
              <a:defRPr sz="3200">
                <a:solidFill>
                  <a:srgbClr val="888888"/>
                </a:solidFill>
                <a:latin typeface="Calibri"/>
                <a:ea typeface="Calibri"/>
                <a:cs typeface="Calibri"/>
                <a:sym typeface="Calibri"/>
              </a:defRPr>
            </a:lvl2pPr>
            <a:lvl3pPr marL="0" indent="914400" algn="ctr">
              <a:spcBef>
                <a:spcPts val="700"/>
              </a:spcBef>
              <a:buClrTx/>
              <a:buSzTx/>
              <a:buNone/>
              <a:defRPr sz="3200">
                <a:solidFill>
                  <a:srgbClr val="888888"/>
                </a:solidFill>
                <a:latin typeface="Calibri"/>
                <a:ea typeface="Calibri"/>
                <a:cs typeface="Calibri"/>
                <a:sym typeface="Calibri"/>
              </a:defRPr>
            </a:lvl3pPr>
            <a:lvl4pPr marL="0" indent="1371600" algn="ctr">
              <a:spcBef>
                <a:spcPts val="700"/>
              </a:spcBef>
              <a:buClrTx/>
              <a:buSzTx/>
              <a:buNone/>
              <a:defRPr sz="3200">
                <a:solidFill>
                  <a:srgbClr val="888888"/>
                </a:solidFill>
                <a:latin typeface="Calibri"/>
                <a:ea typeface="Calibri"/>
                <a:cs typeface="Calibri"/>
                <a:sym typeface="Calibri"/>
              </a:defRPr>
            </a:lvl4pPr>
            <a:lvl5pPr marL="0" indent="1828800" algn="ctr">
              <a:spcBef>
                <a:spcPts val="700"/>
              </a:spcBef>
              <a:buClrTx/>
              <a:buSzTx/>
              <a:buNone/>
              <a:defRPr sz="32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566" name="Slide Number"/>
          <p:cNvSpPr/>
          <p:nvPr>
            <p:ph type="sldNum" sz="quarter" idx="2"/>
          </p:nvPr>
        </p:nvSpPr>
        <p:spPr>
          <a:xfrm>
            <a:off x="8422818" y="6404292"/>
            <a:ext cx="263983" cy="269241"/>
          </a:xfrm>
          <a:prstGeom prst="rect">
            <a:avLst/>
          </a:prstGeom>
        </p:spPr>
        <p:txBody>
          <a:bodyPr>
            <a:spAutoFit/>
          </a:bodyPr>
          <a:lstStyle>
            <a:lvl1pPr algn="r">
              <a:defRPr sz="1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bg>
      <p:bgPr>
        <a:solidFill>
          <a:srgbClr val="FFFFFF"/>
        </a:solidFill>
      </p:bgPr>
    </p:bg>
    <p:spTree>
      <p:nvGrpSpPr>
        <p:cNvPr id="1" name=""/>
        <p:cNvGrpSpPr/>
        <p:nvPr/>
      </p:nvGrpSpPr>
      <p:grpSpPr>
        <a:xfrm>
          <a:off x="0" y="0"/>
          <a:ext cx="0" cy="0"/>
          <a:chOff x="0" y="0"/>
          <a:chExt cx="0" cy="0"/>
        </a:xfrm>
      </p:grpSpPr>
      <p:sp>
        <p:nvSpPr>
          <p:cNvPr id="573" name="Title Text"/>
          <p:cNvSpPr/>
          <p:nvPr>
            <p:ph type="title"/>
          </p:nvPr>
        </p:nvSpPr>
        <p:spPr>
          <a:xfrm>
            <a:off x="457200" y="274638"/>
            <a:ext cx="8229600" cy="1143001"/>
          </a:xfrm>
          <a:prstGeom prst="rect">
            <a:avLst/>
          </a:prstGeom>
        </p:spPr>
        <p:txBody>
          <a:bodyPr anchor="ctr"/>
          <a:lstStyle>
            <a:lvl1pPr>
              <a:defRPr sz="4400">
                <a:solidFill>
                  <a:srgbClr val="000000"/>
                </a:solidFill>
                <a:latin typeface="Calibri"/>
                <a:ea typeface="Calibri"/>
                <a:cs typeface="Calibri"/>
                <a:sym typeface="Calibri"/>
              </a:defRPr>
            </a:lvl1pPr>
          </a:lstStyle>
          <a:p>
            <a:pPr/>
            <a:r>
              <a:t>Title Text</a:t>
            </a:r>
          </a:p>
        </p:txBody>
      </p:sp>
      <p:sp>
        <p:nvSpPr>
          <p:cNvPr id="574" name="Body Level One…"/>
          <p:cNvSpPr/>
          <p:nvPr>
            <p:ph type="body" idx="1"/>
          </p:nvPr>
        </p:nvSpPr>
        <p:spPr>
          <a:xfrm>
            <a:off x="457200" y="1600200"/>
            <a:ext cx="8229600" cy="4525963"/>
          </a:xfrm>
          <a:prstGeom prst="rect">
            <a:avLst/>
          </a:prstGeom>
        </p:spPr>
        <p:txBody>
          <a:bodyPr/>
          <a:lstStyle>
            <a:lvl1pPr marL="342900" indent="-342900">
              <a:spcBef>
                <a:spcPts val="700"/>
              </a:spcBef>
              <a:buClrTx/>
              <a:buSzPct val="100000"/>
              <a:buFont typeface="Arial"/>
              <a:buChar char="•"/>
              <a:defRPr sz="3200">
                <a:latin typeface="Calibri"/>
                <a:ea typeface="Calibri"/>
                <a:cs typeface="Calibri"/>
                <a:sym typeface="Calibri"/>
              </a:defRPr>
            </a:lvl1pPr>
            <a:lvl2pPr marL="783771" indent="-326571">
              <a:spcBef>
                <a:spcPts val="700"/>
              </a:spcBef>
              <a:buClrTx/>
              <a:buSzPct val="100000"/>
              <a:buFont typeface="Arial"/>
              <a:buChar char="–"/>
              <a:defRPr sz="3200">
                <a:latin typeface="Calibri"/>
                <a:ea typeface="Calibri"/>
                <a:cs typeface="Calibri"/>
                <a:sym typeface="Calibri"/>
              </a:defRPr>
            </a:lvl2pPr>
            <a:lvl3pPr marL="1219200" indent="-304800">
              <a:spcBef>
                <a:spcPts val="700"/>
              </a:spcBef>
              <a:buClrTx/>
              <a:buSzPct val="100000"/>
              <a:buFont typeface="Arial"/>
              <a:buChar char="•"/>
              <a:defRPr sz="3200">
                <a:latin typeface="Calibri"/>
                <a:ea typeface="Calibri"/>
                <a:cs typeface="Calibri"/>
                <a:sym typeface="Calibri"/>
              </a:defRPr>
            </a:lvl3pPr>
            <a:lvl4pPr marL="1737360" indent="-365760">
              <a:spcBef>
                <a:spcPts val="700"/>
              </a:spcBef>
              <a:buClrTx/>
              <a:buSzPct val="100000"/>
              <a:buFont typeface="Arial"/>
              <a:buChar char="–"/>
              <a:defRPr sz="3200">
                <a:latin typeface="Calibri"/>
                <a:ea typeface="Calibri"/>
                <a:cs typeface="Calibri"/>
                <a:sym typeface="Calibri"/>
              </a:defRPr>
            </a:lvl4pPr>
            <a:lvl5pPr marL="2194560" indent="-365760">
              <a:spcBef>
                <a:spcPts val="700"/>
              </a:spcBef>
              <a:buClrTx/>
              <a:buFont typeface="Arial"/>
              <a:buChar char="»"/>
              <a:defRPr sz="32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575" name="Slide Number"/>
          <p:cNvSpPr/>
          <p:nvPr>
            <p:ph type="sldNum" sz="quarter" idx="2"/>
          </p:nvPr>
        </p:nvSpPr>
        <p:spPr>
          <a:xfrm>
            <a:off x="8422818" y="6404292"/>
            <a:ext cx="263983" cy="269241"/>
          </a:xfrm>
          <a:prstGeom prst="rect">
            <a:avLst/>
          </a:prstGeom>
        </p:spPr>
        <p:txBody>
          <a:bodyPr>
            <a:spAutoFit/>
          </a:bodyPr>
          <a:lstStyle>
            <a:lvl1pPr algn="r">
              <a:defRPr sz="1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solidFill>
          <a:srgbClr val="FFFFFF"/>
        </a:solidFill>
      </p:bgPr>
    </p:bg>
    <p:spTree>
      <p:nvGrpSpPr>
        <p:cNvPr id="1" name=""/>
        <p:cNvGrpSpPr/>
        <p:nvPr/>
      </p:nvGrpSpPr>
      <p:grpSpPr>
        <a:xfrm>
          <a:off x="0" y="0"/>
          <a:ext cx="0" cy="0"/>
          <a:chOff x="0" y="0"/>
          <a:chExt cx="0" cy="0"/>
        </a:xfrm>
      </p:grpSpPr>
      <p:sp>
        <p:nvSpPr>
          <p:cNvPr id="582" name="Title Text"/>
          <p:cNvSpPr/>
          <p:nvPr>
            <p:ph type="title"/>
          </p:nvPr>
        </p:nvSpPr>
        <p:spPr>
          <a:xfrm>
            <a:off x="722312" y="4406900"/>
            <a:ext cx="7772401" cy="1362075"/>
          </a:xfrm>
          <a:prstGeom prst="rect">
            <a:avLst/>
          </a:prstGeom>
        </p:spPr>
        <p:txBody>
          <a:bodyPr anchor="t"/>
          <a:lstStyle>
            <a:lvl1pPr algn="l">
              <a:defRPr b="1" cap="all" sz="4000">
                <a:solidFill>
                  <a:srgbClr val="000000"/>
                </a:solidFill>
                <a:latin typeface="Calibri"/>
                <a:ea typeface="Calibri"/>
                <a:cs typeface="Calibri"/>
                <a:sym typeface="Calibri"/>
              </a:defRPr>
            </a:lvl1pPr>
          </a:lstStyle>
          <a:p>
            <a:pPr/>
            <a:r>
              <a:t>Title Text</a:t>
            </a:r>
          </a:p>
        </p:txBody>
      </p:sp>
      <p:sp>
        <p:nvSpPr>
          <p:cNvPr id="583" name="Body Level One…"/>
          <p:cNvSpPr/>
          <p:nvPr>
            <p:ph type="body" sz="quarter" idx="1"/>
          </p:nvPr>
        </p:nvSpPr>
        <p:spPr>
          <a:xfrm>
            <a:off x="722312" y="2906713"/>
            <a:ext cx="7772401" cy="1500188"/>
          </a:xfrm>
          <a:prstGeom prst="rect">
            <a:avLst/>
          </a:prstGeom>
        </p:spPr>
        <p:txBody>
          <a:bodyPr anchor="b"/>
          <a:lstStyle>
            <a:lvl1pPr marL="0" indent="0">
              <a:spcBef>
                <a:spcPts val="400"/>
              </a:spcBef>
              <a:buClrTx/>
              <a:buSzTx/>
              <a:buNone/>
              <a:defRPr sz="2000">
                <a:solidFill>
                  <a:srgbClr val="888888"/>
                </a:solidFill>
                <a:latin typeface="Calibri"/>
                <a:ea typeface="Calibri"/>
                <a:cs typeface="Calibri"/>
                <a:sym typeface="Calibri"/>
              </a:defRPr>
            </a:lvl1pPr>
            <a:lvl2pPr marL="0" indent="457200">
              <a:spcBef>
                <a:spcPts val="400"/>
              </a:spcBef>
              <a:buClrTx/>
              <a:buSzTx/>
              <a:buNone/>
              <a:defRPr sz="2000">
                <a:solidFill>
                  <a:srgbClr val="888888"/>
                </a:solidFill>
                <a:latin typeface="Calibri"/>
                <a:ea typeface="Calibri"/>
                <a:cs typeface="Calibri"/>
                <a:sym typeface="Calibri"/>
              </a:defRPr>
            </a:lvl2pPr>
            <a:lvl3pPr marL="0" indent="914400">
              <a:spcBef>
                <a:spcPts val="400"/>
              </a:spcBef>
              <a:buClrTx/>
              <a:buSzTx/>
              <a:buNone/>
              <a:defRPr sz="2000">
                <a:solidFill>
                  <a:srgbClr val="888888"/>
                </a:solidFill>
                <a:latin typeface="Calibri"/>
                <a:ea typeface="Calibri"/>
                <a:cs typeface="Calibri"/>
                <a:sym typeface="Calibri"/>
              </a:defRPr>
            </a:lvl3pPr>
            <a:lvl4pPr marL="0" indent="1371600">
              <a:spcBef>
                <a:spcPts val="400"/>
              </a:spcBef>
              <a:buClrTx/>
              <a:buSzTx/>
              <a:buNone/>
              <a:defRPr sz="2000">
                <a:solidFill>
                  <a:srgbClr val="888888"/>
                </a:solidFill>
                <a:latin typeface="Calibri"/>
                <a:ea typeface="Calibri"/>
                <a:cs typeface="Calibri"/>
                <a:sym typeface="Calibri"/>
              </a:defRPr>
            </a:lvl4pPr>
            <a:lvl5pPr marL="0" indent="1828800">
              <a:spcBef>
                <a:spcPts val="400"/>
              </a:spcBef>
              <a:buClrTx/>
              <a:buSzTx/>
              <a:buNone/>
              <a:defRPr sz="20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584" name="Slide Number"/>
          <p:cNvSpPr/>
          <p:nvPr>
            <p:ph type="sldNum" sz="quarter" idx="2"/>
          </p:nvPr>
        </p:nvSpPr>
        <p:spPr>
          <a:xfrm>
            <a:off x="8422818" y="6404292"/>
            <a:ext cx="263983" cy="269241"/>
          </a:xfrm>
          <a:prstGeom prst="rect">
            <a:avLst/>
          </a:prstGeom>
        </p:spPr>
        <p:txBody>
          <a:bodyPr>
            <a:spAutoFit/>
          </a:bodyPr>
          <a:lstStyle>
            <a:lvl1pPr algn="r">
              <a:defRPr sz="1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solidFill>
          <a:srgbClr val="FFFFFF"/>
        </a:solidFill>
      </p:bgPr>
    </p:bg>
    <p:spTree>
      <p:nvGrpSpPr>
        <p:cNvPr id="1" name=""/>
        <p:cNvGrpSpPr/>
        <p:nvPr/>
      </p:nvGrpSpPr>
      <p:grpSpPr>
        <a:xfrm>
          <a:off x="0" y="0"/>
          <a:ext cx="0" cy="0"/>
          <a:chOff x="0" y="0"/>
          <a:chExt cx="0" cy="0"/>
        </a:xfrm>
      </p:grpSpPr>
      <p:sp>
        <p:nvSpPr>
          <p:cNvPr id="591" name="Title Text"/>
          <p:cNvSpPr/>
          <p:nvPr>
            <p:ph type="title"/>
          </p:nvPr>
        </p:nvSpPr>
        <p:spPr>
          <a:xfrm>
            <a:off x="457200" y="274638"/>
            <a:ext cx="8229600" cy="1143001"/>
          </a:xfrm>
          <a:prstGeom prst="rect">
            <a:avLst/>
          </a:prstGeom>
        </p:spPr>
        <p:txBody>
          <a:bodyPr anchor="ctr"/>
          <a:lstStyle>
            <a:lvl1pPr>
              <a:defRPr sz="4400">
                <a:solidFill>
                  <a:srgbClr val="000000"/>
                </a:solidFill>
                <a:latin typeface="Calibri"/>
                <a:ea typeface="Calibri"/>
                <a:cs typeface="Calibri"/>
                <a:sym typeface="Calibri"/>
              </a:defRPr>
            </a:lvl1pPr>
          </a:lstStyle>
          <a:p>
            <a:pPr/>
            <a:r>
              <a:t>Title Text</a:t>
            </a:r>
          </a:p>
        </p:txBody>
      </p:sp>
      <p:sp>
        <p:nvSpPr>
          <p:cNvPr id="592" name="Body Level One…"/>
          <p:cNvSpPr/>
          <p:nvPr>
            <p:ph type="body" sz="half" idx="1"/>
          </p:nvPr>
        </p:nvSpPr>
        <p:spPr>
          <a:xfrm>
            <a:off x="457200" y="1600200"/>
            <a:ext cx="4038600" cy="4525963"/>
          </a:xfrm>
          <a:prstGeom prst="rect">
            <a:avLst/>
          </a:prstGeom>
        </p:spPr>
        <p:txBody>
          <a:bodyPr/>
          <a:lstStyle>
            <a:lvl1pPr marL="342900" indent="-342900">
              <a:buClrTx/>
              <a:buSzPct val="100000"/>
              <a:buFont typeface="Arial"/>
              <a:buChar char="•"/>
              <a:defRPr sz="2800">
                <a:latin typeface="Calibri"/>
                <a:ea typeface="Calibri"/>
                <a:cs typeface="Calibri"/>
                <a:sym typeface="Calibri"/>
              </a:defRPr>
            </a:lvl1pPr>
            <a:lvl2pPr marL="790575" indent="-333375">
              <a:buClrTx/>
              <a:buSzPct val="100000"/>
              <a:buFont typeface="Arial"/>
              <a:buChar char="–"/>
              <a:defRPr sz="2800">
                <a:latin typeface="Calibri"/>
                <a:ea typeface="Calibri"/>
                <a:cs typeface="Calibri"/>
                <a:sym typeface="Calibri"/>
              </a:defRPr>
            </a:lvl2pPr>
            <a:lvl3pPr marL="1234439" indent="-320039">
              <a:buClrTx/>
              <a:buSzPct val="100000"/>
              <a:buFont typeface="Arial"/>
              <a:buChar char="•"/>
              <a:defRPr sz="2800">
                <a:latin typeface="Calibri"/>
                <a:ea typeface="Calibri"/>
                <a:cs typeface="Calibri"/>
                <a:sym typeface="Calibri"/>
              </a:defRPr>
            </a:lvl3pPr>
            <a:lvl4pPr marL="1727200" indent="-355600">
              <a:buClrTx/>
              <a:buSzPct val="100000"/>
              <a:buFont typeface="Arial"/>
              <a:buChar char="–"/>
              <a:defRPr sz="2800">
                <a:latin typeface="Calibri"/>
                <a:ea typeface="Calibri"/>
                <a:cs typeface="Calibri"/>
                <a:sym typeface="Calibri"/>
              </a:defRPr>
            </a:lvl4pPr>
            <a:lvl5pPr marL="2184400" indent="-355600">
              <a:buClrTx/>
              <a:buFont typeface="Arial"/>
              <a:buChar char="»"/>
              <a:defRPr sz="2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593" name="Slide Number"/>
          <p:cNvSpPr/>
          <p:nvPr>
            <p:ph type="sldNum" sz="quarter" idx="2"/>
          </p:nvPr>
        </p:nvSpPr>
        <p:spPr>
          <a:xfrm>
            <a:off x="8422818" y="6404292"/>
            <a:ext cx="263983" cy="269241"/>
          </a:xfrm>
          <a:prstGeom prst="rect">
            <a:avLst/>
          </a:prstGeom>
        </p:spPr>
        <p:txBody>
          <a:bodyPr>
            <a:spAutoFit/>
          </a:bodyPr>
          <a:lstStyle>
            <a:lvl1pPr algn="r">
              <a:defRPr sz="1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type="tx" showMasterSp="0" showMasterPhAnim="1">
  <p:cSld name="Comparison">
    <p:bg>
      <p:bgPr>
        <a:solidFill>
          <a:srgbClr val="FFFFFF"/>
        </a:solidFill>
      </p:bgPr>
    </p:bg>
    <p:spTree>
      <p:nvGrpSpPr>
        <p:cNvPr id="1" name=""/>
        <p:cNvGrpSpPr/>
        <p:nvPr/>
      </p:nvGrpSpPr>
      <p:grpSpPr>
        <a:xfrm>
          <a:off x="0" y="0"/>
          <a:ext cx="0" cy="0"/>
          <a:chOff x="0" y="0"/>
          <a:chExt cx="0" cy="0"/>
        </a:xfrm>
      </p:grpSpPr>
      <p:sp>
        <p:nvSpPr>
          <p:cNvPr id="600" name="Title Text"/>
          <p:cNvSpPr/>
          <p:nvPr>
            <p:ph type="title"/>
          </p:nvPr>
        </p:nvSpPr>
        <p:spPr>
          <a:xfrm>
            <a:off x="457200" y="274638"/>
            <a:ext cx="8229600" cy="1143001"/>
          </a:xfrm>
          <a:prstGeom prst="rect">
            <a:avLst/>
          </a:prstGeom>
        </p:spPr>
        <p:txBody>
          <a:bodyPr anchor="ctr"/>
          <a:lstStyle>
            <a:lvl1pPr>
              <a:defRPr sz="4400">
                <a:solidFill>
                  <a:srgbClr val="000000"/>
                </a:solidFill>
                <a:latin typeface="Calibri"/>
                <a:ea typeface="Calibri"/>
                <a:cs typeface="Calibri"/>
                <a:sym typeface="Calibri"/>
              </a:defRPr>
            </a:lvl1pPr>
          </a:lstStyle>
          <a:p>
            <a:pPr/>
            <a:r>
              <a:t>Title Text</a:t>
            </a:r>
          </a:p>
        </p:txBody>
      </p:sp>
      <p:sp>
        <p:nvSpPr>
          <p:cNvPr id="601" name="Body Level One…"/>
          <p:cNvSpPr/>
          <p:nvPr>
            <p:ph type="body" sz="quarter" idx="1"/>
          </p:nvPr>
        </p:nvSpPr>
        <p:spPr>
          <a:xfrm>
            <a:off x="457200" y="1535112"/>
            <a:ext cx="4040188" cy="639763"/>
          </a:xfrm>
          <a:prstGeom prst="rect">
            <a:avLst/>
          </a:prstGeom>
        </p:spPr>
        <p:txBody>
          <a:bodyPr anchor="b"/>
          <a:lstStyle>
            <a:lvl1pPr marL="0" indent="0">
              <a:spcBef>
                <a:spcPts val="500"/>
              </a:spcBef>
              <a:buClrTx/>
              <a:buSzTx/>
              <a:buNone/>
              <a:defRPr b="1" sz="2400">
                <a:latin typeface="Calibri"/>
                <a:ea typeface="Calibri"/>
                <a:cs typeface="Calibri"/>
                <a:sym typeface="Calibri"/>
              </a:defRPr>
            </a:lvl1pPr>
            <a:lvl2pPr marL="0" indent="457200">
              <a:spcBef>
                <a:spcPts val="500"/>
              </a:spcBef>
              <a:buClrTx/>
              <a:buSzTx/>
              <a:buNone/>
              <a:defRPr b="1" sz="2400">
                <a:latin typeface="Calibri"/>
                <a:ea typeface="Calibri"/>
                <a:cs typeface="Calibri"/>
                <a:sym typeface="Calibri"/>
              </a:defRPr>
            </a:lvl2pPr>
            <a:lvl3pPr marL="0" indent="914400">
              <a:spcBef>
                <a:spcPts val="500"/>
              </a:spcBef>
              <a:buClrTx/>
              <a:buSzTx/>
              <a:buNone/>
              <a:defRPr b="1" sz="2400">
                <a:latin typeface="Calibri"/>
                <a:ea typeface="Calibri"/>
                <a:cs typeface="Calibri"/>
                <a:sym typeface="Calibri"/>
              </a:defRPr>
            </a:lvl3pPr>
            <a:lvl4pPr marL="0" indent="1371600">
              <a:spcBef>
                <a:spcPts val="500"/>
              </a:spcBef>
              <a:buClrTx/>
              <a:buSzTx/>
              <a:buNone/>
              <a:defRPr b="1" sz="2400">
                <a:latin typeface="Calibri"/>
                <a:ea typeface="Calibri"/>
                <a:cs typeface="Calibri"/>
                <a:sym typeface="Calibri"/>
              </a:defRPr>
            </a:lvl4pPr>
            <a:lvl5pPr marL="0" indent="1828800">
              <a:spcBef>
                <a:spcPts val="500"/>
              </a:spcBef>
              <a:buClrTx/>
              <a:buSzTx/>
              <a:buNone/>
              <a:defRPr b="1" sz="2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602" name="Text Placeholder 4"/>
          <p:cNvSpPr/>
          <p:nvPr>
            <p:ph type="body" sz="quarter" idx="13"/>
          </p:nvPr>
        </p:nvSpPr>
        <p:spPr>
          <a:xfrm>
            <a:off x="4645025" y="1535112"/>
            <a:ext cx="4041775" cy="639763"/>
          </a:xfrm>
          <a:prstGeom prst="rect">
            <a:avLst/>
          </a:prstGeom>
        </p:spPr>
        <p:txBody>
          <a:bodyPr anchor="b"/>
          <a:lstStyle/>
          <a:p>
            <a:pPr marL="0" indent="0">
              <a:spcBef>
                <a:spcPts val="500"/>
              </a:spcBef>
              <a:buClrTx/>
              <a:buSzTx/>
              <a:buNone/>
              <a:defRPr b="1" sz="2400">
                <a:latin typeface="Calibri"/>
                <a:ea typeface="Calibri"/>
                <a:cs typeface="Calibri"/>
                <a:sym typeface="Calibri"/>
              </a:defRPr>
            </a:pPr>
          </a:p>
        </p:txBody>
      </p:sp>
      <p:sp>
        <p:nvSpPr>
          <p:cNvPr id="603" name="Slide Number"/>
          <p:cNvSpPr/>
          <p:nvPr>
            <p:ph type="sldNum" sz="quarter" idx="2"/>
          </p:nvPr>
        </p:nvSpPr>
        <p:spPr>
          <a:xfrm>
            <a:off x="8422818" y="6404292"/>
            <a:ext cx="263983" cy="269241"/>
          </a:xfrm>
          <a:prstGeom prst="rect">
            <a:avLst/>
          </a:prstGeom>
        </p:spPr>
        <p:txBody>
          <a:bodyPr>
            <a:spAutoFit/>
          </a:bodyPr>
          <a:lstStyle>
            <a:lvl1pPr algn="r">
              <a:defRPr sz="1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solidFill>
          <a:srgbClr val="FFFFFF"/>
        </a:solidFill>
      </p:bgPr>
    </p:bg>
    <p:spTree>
      <p:nvGrpSpPr>
        <p:cNvPr id="1" name=""/>
        <p:cNvGrpSpPr/>
        <p:nvPr/>
      </p:nvGrpSpPr>
      <p:grpSpPr>
        <a:xfrm>
          <a:off x="0" y="0"/>
          <a:ext cx="0" cy="0"/>
          <a:chOff x="0" y="0"/>
          <a:chExt cx="0" cy="0"/>
        </a:xfrm>
      </p:grpSpPr>
      <p:sp>
        <p:nvSpPr>
          <p:cNvPr id="610" name="Title Text"/>
          <p:cNvSpPr/>
          <p:nvPr>
            <p:ph type="title"/>
          </p:nvPr>
        </p:nvSpPr>
        <p:spPr>
          <a:xfrm>
            <a:off x="457200" y="274638"/>
            <a:ext cx="8229600" cy="1143001"/>
          </a:xfrm>
          <a:prstGeom prst="rect">
            <a:avLst/>
          </a:prstGeom>
        </p:spPr>
        <p:txBody>
          <a:bodyPr anchor="ctr"/>
          <a:lstStyle>
            <a:lvl1pPr>
              <a:defRPr sz="4400">
                <a:solidFill>
                  <a:srgbClr val="000000"/>
                </a:solidFill>
                <a:latin typeface="Calibri"/>
                <a:ea typeface="Calibri"/>
                <a:cs typeface="Calibri"/>
                <a:sym typeface="Calibri"/>
              </a:defRPr>
            </a:lvl1pPr>
          </a:lstStyle>
          <a:p>
            <a:pPr/>
            <a:r>
              <a:t>Title Text</a:t>
            </a:r>
          </a:p>
        </p:txBody>
      </p:sp>
      <p:sp>
        <p:nvSpPr>
          <p:cNvPr id="611" name="Slide Number"/>
          <p:cNvSpPr/>
          <p:nvPr>
            <p:ph type="sldNum" sz="quarter" idx="2"/>
          </p:nvPr>
        </p:nvSpPr>
        <p:spPr>
          <a:xfrm>
            <a:off x="8422818" y="6404292"/>
            <a:ext cx="263983" cy="269241"/>
          </a:xfrm>
          <a:prstGeom prst="rect">
            <a:avLst/>
          </a:prstGeom>
        </p:spPr>
        <p:txBody>
          <a:bodyPr>
            <a:spAutoFit/>
          </a:bodyPr>
          <a:lstStyle>
            <a:lvl1pPr algn="r">
              <a:defRPr sz="1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FFFFFF"/>
        </a:solidFill>
      </p:bgPr>
    </p:bg>
    <p:spTree>
      <p:nvGrpSpPr>
        <p:cNvPr id="1" name=""/>
        <p:cNvGrpSpPr/>
        <p:nvPr/>
      </p:nvGrpSpPr>
      <p:grpSpPr>
        <a:xfrm>
          <a:off x="0" y="0"/>
          <a:ext cx="0" cy="0"/>
          <a:chOff x="0" y="0"/>
          <a:chExt cx="0" cy="0"/>
        </a:xfrm>
      </p:grpSpPr>
      <p:sp>
        <p:nvSpPr>
          <p:cNvPr id="618" name="Slide Number"/>
          <p:cNvSpPr/>
          <p:nvPr>
            <p:ph type="sldNum" sz="quarter" idx="2"/>
          </p:nvPr>
        </p:nvSpPr>
        <p:spPr>
          <a:xfrm>
            <a:off x="8422818" y="6404292"/>
            <a:ext cx="263983" cy="269241"/>
          </a:xfrm>
          <a:prstGeom prst="rect">
            <a:avLst/>
          </a:prstGeom>
        </p:spPr>
        <p:txBody>
          <a:bodyPr>
            <a:spAutoFit/>
          </a:bodyPr>
          <a:lstStyle>
            <a:lvl1pPr algn="r">
              <a:defRPr sz="1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solidFill>
          <a:srgbClr val="FFFFFF"/>
        </a:solidFill>
      </p:bgPr>
    </p:bg>
    <p:spTree>
      <p:nvGrpSpPr>
        <p:cNvPr id="1" name=""/>
        <p:cNvGrpSpPr/>
        <p:nvPr/>
      </p:nvGrpSpPr>
      <p:grpSpPr>
        <a:xfrm>
          <a:off x="0" y="0"/>
          <a:ext cx="0" cy="0"/>
          <a:chOff x="0" y="0"/>
          <a:chExt cx="0" cy="0"/>
        </a:xfrm>
      </p:grpSpPr>
      <p:sp>
        <p:nvSpPr>
          <p:cNvPr id="625" name="Title Text"/>
          <p:cNvSpPr/>
          <p:nvPr>
            <p:ph type="title"/>
          </p:nvPr>
        </p:nvSpPr>
        <p:spPr>
          <a:xfrm>
            <a:off x="457200" y="273050"/>
            <a:ext cx="3008314" cy="1162050"/>
          </a:xfrm>
          <a:prstGeom prst="rect">
            <a:avLst/>
          </a:prstGeom>
        </p:spPr>
        <p:txBody>
          <a:bodyPr/>
          <a:lstStyle>
            <a:lvl1pPr algn="l">
              <a:defRPr b="1" sz="2000">
                <a:solidFill>
                  <a:srgbClr val="000000"/>
                </a:solidFill>
                <a:latin typeface="Calibri"/>
                <a:ea typeface="Calibri"/>
                <a:cs typeface="Calibri"/>
                <a:sym typeface="Calibri"/>
              </a:defRPr>
            </a:lvl1pPr>
          </a:lstStyle>
          <a:p>
            <a:pPr/>
            <a:r>
              <a:t>Title Text</a:t>
            </a:r>
          </a:p>
        </p:txBody>
      </p:sp>
      <p:sp>
        <p:nvSpPr>
          <p:cNvPr id="626" name="Body Level One…"/>
          <p:cNvSpPr/>
          <p:nvPr>
            <p:ph type="body" idx="1"/>
          </p:nvPr>
        </p:nvSpPr>
        <p:spPr>
          <a:xfrm>
            <a:off x="3575050" y="273050"/>
            <a:ext cx="5111750" cy="5853113"/>
          </a:xfrm>
          <a:prstGeom prst="rect">
            <a:avLst/>
          </a:prstGeom>
        </p:spPr>
        <p:txBody>
          <a:bodyPr/>
          <a:lstStyle>
            <a:lvl1pPr marL="342900" indent="-342900">
              <a:spcBef>
                <a:spcPts val="700"/>
              </a:spcBef>
              <a:buClrTx/>
              <a:buSzPct val="100000"/>
              <a:buFont typeface="Arial"/>
              <a:buChar char="•"/>
              <a:defRPr sz="3200">
                <a:latin typeface="Calibri"/>
                <a:ea typeface="Calibri"/>
                <a:cs typeface="Calibri"/>
                <a:sym typeface="Calibri"/>
              </a:defRPr>
            </a:lvl1pPr>
            <a:lvl2pPr marL="783771" indent="-326571">
              <a:spcBef>
                <a:spcPts val="700"/>
              </a:spcBef>
              <a:buClrTx/>
              <a:buSzPct val="100000"/>
              <a:buFont typeface="Arial"/>
              <a:buChar char="–"/>
              <a:defRPr sz="3200">
                <a:latin typeface="Calibri"/>
                <a:ea typeface="Calibri"/>
                <a:cs typeface="Calibri"/>
                <a:sym typeface="Calibri"/>
              </a:defRPr>
            </a:lvl2pPr>
            <a:lvl3pPr marL="1219200" indent="-304800">
              <a:spcBef>
                <a:spcPts val="700"/>
              </a:spcBef>
              <a:buClrTx/>
              <a:buSzPct val="100000"/>
              <a:buFont typeface="Arial"/>
              <a:buChar char="•"/>
              <a:defRPr sz="3200">
                <a:latin typeface="Calibri"/>
                <a:ea typeface="Calibri"/>
                <a:cs typeface="Calibri"/>
                <a:sym typeface="Calibri"/>
              </a:defRPr>
            </a:lvl3pPr>
            <a:lvl4pPr marL="1737360" indent="-365760">
              <a:spcBef>
                <a:spcPts val="700"/>
              </a:spcBef>
              <a:buClrTx/>
              <a:buSzPct val="100000"/>
              <a:buFont typeface="Arial"/>
              <a:buChar char="–"/>
              <a:defRPr sz="3200">
                <a:latin typeface="Calibri"/>
                <a:ea typeface="Calibri"/>
                <a:cs typeface="Calibri"/>
                <a:sym typeface="Calibri"/>
              </a:defRPr>
            </a:lvl4pPr>
            <a:lvl5pPr marL="2194560" indent="-365760">
              <a:spcBef>
                <a:spcPts val="700"/>
              </a:spcBef>
              <a:buClrTx/>
              <a:buFont typeface="Arial"/>
              <a:buChar char="»"/>
              <a:defRPr sz="32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627" name="Text Placeholder 3"/>
          <p:cNvSpPr/>
          <p:nvPr>
            <p:ph type="body" sz="half" idx="13"/>
          </p:nvPr>
        </p:nvSpPr>
        <p:spPr>
          <a:xfrm>
            <a:off x="457199" y="1435100"/>
            <a:ext cx="3008315" cy="4691063"/>
          </a:xfrm>
          <a:prstGeom prst="rect">
            <a:avLst/>
          </a:prstGeom>
        </p:spPr>
        <p:txBody>
          <a:bodyPr/>
          <a:lstStyle/>
          <a:p>
            <a:pPr marL="0" indent="0">
              <a:spcBef>
                <a:spcPts val="300"/>
              </a:spcBef>
              <a:buClrTx/>
              <a:buSzTx/>
              <a:buNone/>
              <a:defRPr sz="1400">
                <a:latin typeface="Calibri"/>
                <a:ea typeface="Calibri"/>
                <a:cs typeface="Calibri"/>
                <a:sym typeface="Calibri"/>
              </a:defRPr>
            </a:pPr>
          </a:p>
        </p:txBody>
      </p:sp>
      <p:sp>
        <p:nvSpPr>
          <p:cNvPr id="628" name="Slide Number"/>
          <p:cNvSpPr/>
          <p:nvPr>
            <p:ph type="sldNum" sz="quarter" idx="2"/>
          </p:nvPr>
        </p:nvSpPr>
        <p:spPr>
          <a:xfrm>
            <a:off x="8422818" y="6404292"/>
            <a:ext cx="263983" cy="269241"/>
          </a:xfrm>
          <a:prstGeom prst="rect">
            <a:avLst/>
          </a:prstGeom>
        </p:spPr>
        <p:txBody>
          <a:bodyPr>
            <a:spAutoFit/>
          </a:bodyPr>
          <a:lstStyle>
            <a:lvl1pPr algn="r">
              <a:defRPr sz="1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solidFill>
          <a:srgbClr val="FFFFFF"/>
        </a:solidFill>
      </p:bgPr>
    </p:bg>
    <p:spTree>
      <p:nvGrpSpPr>
        <p:cNvPr id="1" name=""/>
        <p:cNvGrpSpPr/>
        <p:nvPr/>
      </p:nvGrpSpPr>
      <p:grpSpPr>
        <a:xfrm>
          <a:off x="0" y="0"/>
          <a:ext cx="0" cy="0"/>
          <a:chOff x="0" y="0"/>
          <a:chExt cx="0" cy="0"/>
        </a:xfrm>
      </p:grpSpPr>
      <p:sp>
        <p:nvSpPr>
          <p:cNvPr id="635" name="Title Text"/>
          <p:cNvSpPr/>
          <p:nvPr>
            <p:ph type="title"/>
          </p:nvPr>
        </p:nvSpPr>
        <p:spPr>
          <a:xfrm>
            <a:off x="1792288" y="4800600"/>
            <a:ext cx="5486401" cy="566738"/>
          </a:xfrm>
          <a:prstGeom prst="rect">
            <a:avLst/>
          </a:prstGeom>
        </p:spPr>
        <p:txBody>
          <a:bodyPr/>
          <a:lstStyle>
            <a:lvl1pPr algn="l">
              <a:defRPr b="1" sz="2000">
                <a:solidFill>
                  <a:srgbClr val="000000"/>
                </a:solidFill>
                <a:latin typeface="Calibri"/>
                <a:ea typeface="Calibri"/>
                <a:cs typeface="Calibri"/>
                <a:sym typeface="Calibri"/>
              </a:defRPr>
            </a:lvl1pPr>
          </a:lstStyle>
          <a:p>
            <a:pPr/>
            <a:r>
              <a:t>Title Text</a:t>
            </a:r>
          </a:p>
        </p:txBody>
      </p:sp>
      <p:sp>
        <p:nvSpPr>
          <p:cNvPr id="636" name="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637" name="Body Level One…"/>
          <p:cNvSpPr/>
          <p:nvPr>
            <p:ph type="body" sz="quarter" idx="1"/>
          </p:nvPr>
        </p:nvSpPr>
        <p:spPr>
          <a:xfrm>
            <a:off x="1792288" y="5367337"/>
            <a:ext cx="5486401" cy="804863"/>
          </a:xfrm>
          <a:prstGeom prst="rect">
            <a:avLst/>
          </a:prstGeom>
        </p:spPr>
        <p:txBody>
          <a:bodyPr/>
          <a:lstStyle>
            <a:lvl1pPr marL="0" indent="0">
              <a:spcBef>
                <a:spcPts val="300"/>
              </a:spcBef>
              <a:buClrTx/>
              <a:buSzTx/>
              <a:buNone/>
              <a:defRPr sz="1400">
                <a:latin typeface="Calibri"/>
                <a:ea typeface="Calibri"/>
                <a:cs typeface="Calibri"/>
                <a:sym typeface="Calibri"/>
              </a:defRPr>
            </a:lvl1pPr>
            <a:lvl2pPr marL="0" indent="457200">
              <a:spcBef>
                <a:spcPts val="300"/>
              </a:spcBef>
              <a:buClrTx/>
              <a:buSzTx/>
              <a:buNone/>
              <a:defRPr sz="1400">
                <a:latin typeface="Calibri"/>
                <a:ea typeface="Calibri"/>
                <a:cs typeface="Calibri"/>
                <a:sym typeface="Calibri"/>
              </a:defRPr>
            </a:lvl2pPr>
            <a:lvl3pPr marL="0" indent="914400">
              <a:spcBef>
                <a:spcPts val="300"/>
              </a:spcBef>
              <a:buClrTx/>
              <a:buSzTx/>
              <a:buNone/>
              <a:defRPr sz="1400">
                <a:latin typeface="Calibri"/>
                <a:ea typeface="Calibri"/>
                <a:cs typeface="Calibri"/>
                <a:sym typeface="Calibri"/>
              </a:defRPr>
            </a:lvl3pPr>
            <a:lvl4pPr marL="0" indent="1371600">
              <a:spcBef>
                <a:spcPts val="300"/>
              </a:spcBef>
              <a:buClrTx/>
              <a:buSzTx/>
              <a:buNone/>
              <a:defRPr sz="1400">
                <a:latin typeface="Calibri"/>
                <a:ea typeface="Calibri"/>
                <a:cs typeface="Calibri"/>
                <a:sym typeface="Calibri"/>
              </a:defRPr>
            </a:lvl4pPr>
            <a:lvl5pPr marL="0" indent="1828800">
              <a:spcBef>
                <a:spcPts val="300"/>
              </a:spcBef>
              <a:buClrTx/>
              <a:buSzTx/>
              <a:buNone/>
              <a:defRPr sz="1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638" name="Slide Number"/>
          <p:cNvSpPr/>
          <p:nvPr>
            <p:ph type="sldNum" sz="quarter" idx="2"/>
          </p:nvPr>
        </p:nvSpPr>
        <p:spPr>
          <a:xfrm>
            <a:off x="8422818" y="6404292"/>
            <a:ext cx="263983" cy="269241"/>
          </a:xfrm>
          <a:prstGeom prst="rect">
            <a:avLst/>
          </a:prstGeom>
        </p:spPr>
        <p:txBody>
          <a:bodyPr>
            <a:spAutoFit/>
          </a:bodyPr>
          <a:lstStyle>
            <a:lvl1pPr algn="r">
              <a:defRPr sz="1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2">
    <p:bg>
      <p:bgPr>
        <a:solidFill>
          <a:srgbClr val="FFF39D"/>
        </a:solidFill>
      </p:bgPr>
    </p:bg>
    <p:spTree>
      <p:nvGrpSpPr>
        <p:cNvPr id="1" name=""/>
        <p:cNvGrpSpPr/>
        <p:nvPr/>
      </p:nvGrpSpPr>
      <p:grpSpPr>
        <a:xfrm>
          <a:off x="0" y="0"/>
          <a:ext cx="0" cy="0"/>
          <a:chOff x="0" y="0"/>
          <a:chExt cx="0" cy="0"/>
        </a:xfrm>
      </p:grpSpPr>
      <p:sp>
        <p:nvSpPr>
          <p:cNvPr id="83" name="Rectangle 16"/>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84" name="Rectangle 15"/>
          <p:cNvSpPr/>
          <p:nvPr/>
        </p:nvSpPr>
        <p:spPr>
          <a:xfrm>
            <a:off x="0" y="-1"/>
            <a:ext cx="9144000" cy="1393373"/>
          </a:xfrm>
          <a:prstGeom prst="rect">
            <a:avLst/>
          </a:prstGeom>
          <a:solidFill>
            <a:srgbClr val="FFFFFF"/>
          </a:solidFill>
          <a:ln w="12700">
            <a:miter lim="400000"/>
          </a:ln>
        </p:spPr>
        <p:txBody>
          <a:bodyPr lIns="45719" rIns="45719" anchor="ctr"/>
          <a:lstStyle/>
          <a:p>
            <a:pPr/>
          </a:p>
        </p:txBody>
      </p:sp>
      <p:sp>
        <p:nvSpPr>
          <p:cNvPr id="85" name="Rectangle 17"/>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86" name="Rectangle 18"/>
          <p:cNvSpPr/>
          <p:nvPr/>
        </p:nvSpPr>
        <p:spPr>
          <a:xfrm>
            <a:off x="8991600" y="0"/>
            <a:ext cx="152400" cy="6858000"/>
          </a:xfrm>
          <a:prstGeom prst="rect">
            <a:avLst/>
          </a:prstGeom>
          <a:solidFill>
            <a:srgbClr val="FFFFFF"/>
          </a:solidFill>
          <a:ln w="12700">
            <a:miter lim="400000"/>
          </a:ln>
        </p:spPr>
        <p:txBody>
          <a:bodyPr lIns="45719" rIns="45719" anchor="ctr"/>
          <a:lstStyle/>
          <a:p>
            <a:pPr/>
          </a:p>
        </p:txBody>
      </p:sp>
      <p:sp>
        <p:nvSpPr>
          <p:cNvPr id="87" name="Rectangle 8"/>
          <p:cNvSpPr/>
          <p:nvPr/>
        </p:nvSpPr>
        <p:spPr>
          <a:xfrm>
            <a:off x="149351" y="6388384"/>
            <a:ext cx="8833106" cy="309564"/>
          </a:xfrm>
          <a:prstGeom prst="rect">
            <a:avLst/>
          </a:prstGeom>
          <a:solidFill>
            <a:srgbClr val="B32C16"/>
          </a:solidFill>
          <a:ln w="12700">
            <a:miter lim="400000"/>
          </a:ln>
        </p:spPr>
        <p:txBody>
          <a:bodyPr lIns="45719" rIns="45719" anchor="ctr"/>
          <a:lstStyle/>
          <a:p>
            <a:pPr/>
          </a:p>
        </p:txBody>
      </p:sp>
      <p:sp>
        <p:nvSpPr>
          <p:cNvPr id="88" name="Rectangle 7"/>
          <p:cNvSpPr/>
          <p:nvPr/>
        </p:nvSpPr>
        <p:spPr>
          <a:xfrm>
            <a:off x="152399" y="155447"/>
            <a:ext cx="8833106" cy="6547106"/>
          </a:xfrm>
          <a:prstGeom prst="rect">
            <a:avLst/>
          </a:prstGeom>
          <a:ln>
            <a:solidFill>
              <a:srgbClr val="9D2713"/>
            </a:solidFill>
            <a:miter/>
          </a:ln>
        </p:spPr>
        <p:txBody>
          <a:bodyPr lIns="45719" rIns="45719" anchor="ctr"/>
          <a:lstStyle/>
          <a:p>
            <a:pPr/>
          </a:p>
        </p:txBody>
      </p:sp>
      <p:sp>
        <p:nvSpPr>
          <p:cNvPr id="89" name="Straight Connector 9"/>
          <p:cNvSpPr/>
          <p:nvPr/>
        </p:nvSpPr>
        <p:spPr>
          <a:xfrm>
            <a:off x="152399" y="1276742"/>
            <a:ext cx="8833106" cy="1"/>
          </a:xfrm>
          <a:prstGeom prst="line">
            <a:avLst/>
          </a:prstGeom>
          <a:ln>
            <a:solidFill>
              <a:srgbClr val="9D2713"/>
            </a:solidFill>
            <a:prstDash val="sysDash"/>
          </a:ln>
        </p:spPr>
        <p:txBody>
          <a:bodyPr lIns="45719" rIns="45719"/>
          <a:lstStyle/>
          <a:p>
            <a:pPr/>
          </a:p>
        </p:txBody>
      </p:sp>
      <p:sp>
        <p:nvSpPr>
          <p:cNvPr id="90" name="Oval 11"/>
          <p:cNvSpPr/>
          <p:nvPr/>
        </p:nvSpPr>
        <p:spPr>
          <a:xfrm>
            <a:off x="4267200" y="956036"/>
            <a:ext cx="609600" cy="609601"/>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91" name="Oval 14"/>
          <p:cNvSpPr/>
          <p:nvPr/>
        </p:nvSpPr>
        <p:spPr>
          <a:xfrm>
            <a:off x="4361688" y="1050523"/>
            <a:ext cx="420625" cy="420625"/>
          </a:xfrm>
          <a:prstGeom prst="ellipse">
            <a:avLst/>
          </a:prstGeom>
          <a:solidFill>
            <a:srgbClr val="FFFFFF"/>
          </a:solidFill>
          <a:ln w="50800" cap="rnd">
            <a:solidFill>
              <a:srgbClr val="9D2713"/>
            </a:solidFill>
          </a:ln>
        </p:spPr>
        <p:txBody>
          <a:bodyPr lIns="45719" rIns="45719" anchor="ctr"/>
          <a:lstStyle/>
          <a:p>
            <a:pPr algn="ctr">
              <a:defRPr>
                <a:solidFill>
                  <a:srgbClr val="FFFFFF"/>
                </a:solidFill>
              </a:defRPr>
            </a:pPr>
          </a:p>
        </p:txBody>
      </p:sp>
      <p:sp>
        <p:nvSpPr>
          <p:cNvPr id="92" name="Title Text"/>
          <p:cNvSpPr/>
          <p:nvPr>
            <p:ph type="title"/>
          </p:nvPr>
        </p:nvSpPr>
        <p:spPr>
          <a:prstGeom prst="rect">
            <a:avLst/>
          </a:prstGeom>
        </p:spPr>
        <p:txBody>
          <a:bodyPr/>
          <a:lstStyle>
            <a:lvl1pPr>
              <a:defRPr>
                <a:solidFill>
                  <a:srgbClr val="9D2713"/>
                </a:solidFill>
              </a:defRPr>
            </a:lvl1pPr>
          </a:lstStyle>
          <a:p>
            <a:pPr/>
            <a:r>
              <a:t>Title Text</a:t>
            </a:r>
          </a:p>
        </p:txBody>
      </p:sp>
      <p:sp>
        <p:nvSpPr>
          <p:cNvPr id="93" name="Body Level One…"/>
          <p:cNvSpPr/>
          <p:nvPr>
            <p:ph type="body" idx="1"/>
          </p:nvPr>
        </p:nvSpPr>
        <p:spPr>
          <a:prstGeom prst="rect">
            <a:avLst/>
          </a:prstGeom>
        </p:spPr>
        <p:txBody>
          <a:bodyPr/>
          <a:lstStyle>
            <a:lvl1pPr>
              <a:buClr>
                <a:srgbClr val="FE8637"/>
              </a:buClr>
            </a:lvl1pPr>
            <a:lvl2pPr>
              <a:buClr>
                <a:srgbClr val="FE8637"/>
              </a:buClr>
            </a:lvl2pPr>
            <a:lvl3pPr>
              <a:buClr>
                <a:srgbClr val="FE8637"/>
              </a:buClr>
            </a:lvl3pPr>
            <a:lvl4pPr>
              <a:buClr>
                <a:srgbClr val="FE8637"/>
              </a:buClr>
            </a:lvl4pPr>
            <a:lvl5pPr>
              <a:buClr>
                <a:srgbClr val="FE8637"/>
              </a:buClr>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p:nvPr>
            <p:ph type="sldNum" sz="quarter" idx="2"/>
          </p:nvPr>
        </p:nvSpPr>
        <p:spPr>
          <a:prstGeom prst="rect">
            <a:avLst/>
          </a:prstGeom>
        </p:spPr>
        <p:txBody>
          <a:bodyPr/>
          <a:lstStyle>
            <a:lvl1pPr>
              <a:defRPr>
                <a:solidFill>
                  <a:srgbClr val="9D271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solidFill>
          <a:srgbClr val="FFFFFF"/>
        </a:solidFill>
      </p:bgPr>
    </p:bg>
    <p:spTree>
      <p:nvGrpSpPr>
        <p:cNvPr id="1" name=""/>
        <p:cNvGrpSpPr/>
        <p:nvPr/>
      </p:nvGrpSpPr>
      <p:grpSpPr>
        <a:xfrm>
          <a:off x="0" y="0"/>
          <a:ext cx="0" cy="0"/>
          <a:chOff x="0" y="0"/>
          <a:chExt cx="0" cy="0"/>
        </a:xfrm>
      </p:grpSpPr>
      <p:sp>
        <p:nvSpPr>
          <p:cNvPr id="645" name="Title Text"/>
          <p:cNvSpPr/>
          <p:nvPr>
            <p:ph type="title"/>
          </p:nvPr>
        </p:nvSpPr>
        <p:spPr>
          <a:xfrm>
            <a:off x="457200" y="274638"/>
            <a:ext cx="8229600" cy="1143001"/>
          </a:xfrm>
          <a:prstGeom prst="rect">
            <a:avLst/>
          </a:prstGeom>
        </p:spPr>
        <p:txBody>
          <a:bodyPr anchor="ctr"/>
          <a:lstStyle>
            <a:lvl1pPr>
              <a:defRPr sz="4400">
                <a:solidFill>
                  <a:srgbClr val="000000"/>
                </a:solidFill>
                <a:latin typeface="Calibri"/>
                <a:ea typeface="Calibri"/>
                <a:cs typeface="Calibri"/>
                <a:sym typeface="Calibri"/>
              </a:defRPr>
            </a:lvl1pPr>
          </a:lstStyle>
          <a:p>
            <a:pPr/>
            <a:r>
              <a:t>Title Text</a:t>
            </a:r>
          </a:p>
        </p:txBody>
      </p:sp>
      <p:sp>
        <p:nvSpPr>
          <p:cNvPr id="646" name="Body Level One…"/>
          <p:cNvSpPr/>
          <p:nvPr>
            <p:ph type="body" idx="1"/>
          </p:nvPr>
        </p:nvSpPr>
        <p:spPr>
          <a:xfrm>
            <a:off x="457200" y="1600200"/>
            <a:ext cx="8229600" cy="4525963"/>
          </a:xfrm>
          <a:prstGeom prst="rect">
            <a:avLst/>
          </a:prstGeom>
        </p:spPr>
        <p:txBody>
          <a:bodyPr/>
          <a:lstStyle>
            <a:lvl1pPr marL="342900" indent="-342900">
              <a:spcBef>
                <a:spcPts val="700"/>
              </a:spcBef>
              <a:buClrTx/>
              <a:buSzPct val="100000"/>
              <a:buFont typeface="Arial"/>
              <a:buChar char="•"/>
              <a:defRPr sz="3200">
                <a:latin typeface="Calibri"/>
                <a:ea typeface="Calibri"/>
                <a:cs typeface="Calibri"/>
                <a:sym typeface="Calibri"/>
              </a:defRPr>
            </a:lvl1pPr>
            <a:lvl2pPr marL="783771" indent="-326571">
              <a:spcBef>
                <a:spcPts val="700"/>
              </a:spcBef>
              <a:buClrTx/>
              <a:buSzPct val="100000"/>
              <a:buFont typeface="Arial"/>
              <a:buChar char="–"/>
              <a:defRPr sz="3200">
                <a:latin typeface="Calibri"/>
                <a:ea typeface="Calibri"/>
                <a:cs typeface="Calibri"/>
                <a:sym typeface="Calibri"/>
              </a:defRPr>
            </a:lvl2pPr>
            <a:lvl3pPr marL="1219200" indent="-304800">
              <a:spcBef>
                <a:spcPts val="700"/>
              </a:spcBef>
              <a:buClrTx/>
              <a:buSzPct val="100000"/>
              <a:buFont typeface="Arial"/>
              <a:buChar char="•"/>
              <a:defRPr sz="3200">
                <a:latin typeface="Calibri"/>
                <a:ea typeface="Calibri"/>
                <a:cs typeface="Calibri"/>
                <a:sym typeface="Calibri"/>
              </a:defRPr>
            </a:lvl3pPr>
            <a:lvl4pPr marL="1737360" indent="-365760">
              <a:spcBef>
                <a:spcPts val="700"/>
              </a:spcBef>
              <a:buClrTx/>
              <a:buSzPct val="100000"/>
              <a:buFont typeface="Arial"/>
              <a:buChar char="–"/>
              <a:defRPr sz="3200">
                <a:latin typeface="Calibri"/>
                <a:ea typeface="Calibri"/>
                <a:cs typeface="Calibri"/>
                <a:sym typeface="Calibri"/>
              </a:defRPr>
            </a:lvl4pPr>
            <a:lvl5pPr marL="2194560" indent="-365760">
              <a:spcBef>
                <a:spcPts val="700"/>
              </a:spcBef>
              <a:buClrTx/>
              <a:buFont typeface="Arial"/>
              <a:buChar char="»"/>
              <a:defRPr sz="32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647" name="Slide Number"/>
          <p:cNvSpPr/>
          <p:nvPr>
            <p:ph type="sldNum" sz="quarter" idx="2"/>
          </p:nvPr>
        </p:nvSpPr>
        <p:spPr>
          <a:xfrm>
            <a:off x="8422818" y="6404292"/>
            <a:ext cx="263983" cy="269241"/>
          </a:xfrm>
          <a:prstGeom prst="rect">
            <a:avLst/>
          </a:prstGeom>
        </p:spPr>
        <p:txBody>
          <a:bodyPr>
            <a:spAutoFit/>
          </a:bodyPr>
          <a:lstStyle>
            <a:lvl1pPr algn="r">
              <a:defRPr sz="1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solidFill>
          <a:srgbClr val="FFFFFF"/>
        </a:solidFill>
      </p:bgPr>
    </p:bg>
    <p:spTree>
      <p:nvGrpSpPr>
        <p:cNvPr id="1" name=""/>
        <p:cNvGrpSpPr/>
        <p:nvPr/>
      </p:nvGrpSpPr>
      <p:grpSpPr>
        <a:xfrm>
          <a:off x="0" y="0"/>
          <a:ext cx="0" cy="0"/>
          <a:chOff x="0" y="0"/>
          <a:chExt cx="0" cy="0"/>
        </a:xfrm>
      </p:grpSpPr>
      <p:sp>
        <p:nvSpPr>
          <p:cNvPr id="654" name="Title Text"/>
          <p:cNvSpPr/>
          <p:nvPr>
            <p:ph type="title"/>
          </p:nvPr>
        </p:nvSpPr>
        <p:spPr>
          <a:xfrm>
            <a:off x="6629400" y="274638"/>
            <a:ext cx="2057400" cy="5851526"/>
          </a:xfrm>
          <a:prstGeom prst="rect">
            <a:avLst/>
          </a:prstGeom>
        </p:spPr>
        <p:txBody>
          <a:bodyPr anchor="ctr"/>
          <a:lstStyle>
            <a:lvl1pPr>
              <a:defRPr sz="4400">
                <a:solidFill>
                  <a:srgbClr val="000000"/>
                </a:solidFill>
                <a:latin typeface="Calibri"/>
                <a:ea typeface="Calibri"/>
                <a:cs typeface="Calibri"/>
                <a:sym typeface="Calibri"/>
              </a:defRPr>
            </a:lvl1pPr>
          </a:lstStyle>
          <a:p>
            <a:pPr/>
            <a:r>
              <a:t>Title Text</a:t>
            </a:r>
          </a:p>
        </p:txBody>
      </p:sp>
      <p:sp>
        <p:nvSpPr>
          <p:cNvPr id="655" name="Body Level One…"/>
          <p:cNvSpPr/>
          <p:nvPr>
            <p:ph type="body" idx="1"/>
          </p:nvPr>
        </p:nvSpPr>
        <p:spPr>
          <a:xfrm>
            <a:off x="457200" y="274638"/>
            <a:ext cx="6019800" cy="5851526"/>
          </a:xfrm>
          <a:prstGeom prst="rect">
            <a:avLst/>
          </a:prstGeom>
        </p:spPr>
        <p:txBody>
          <a:bodyPr/>
          <a:lstStyle>
            <a:lvl1pPr marL="342900" indent="-342900">
              <a:spcBef>
                <a:spcPts val="700"/>
              </a:spcBef>
              <a:buClrTx/>
              <a:buSzPct val="100000"/>
              <a:buFont typeface="Arial"/>
              <a:buChar char="•"/>
              <a:defRPr sz="3200">
                <a:latin typeface="Calibri"/>
                <a:ea typeface="Calibri"/>
                <a:cs typeface="Calibri"/>
                <a:sym typeface="Calibri"/>
              </a:defRPr>
            </a:lvl1pPr>
            <a:lvl2pPr marL="783771" indent="-326571">
              <a:spcBef>
                <a:spcPts val="700"/>
              </a:spcBef>
              <a:buClrTx/>
              <a:buSzPct val="100000"/>
              <a:buFont typeface="Arial"/>
              <a:buChar char="–"/>
              <a:defRPr sz="3200">
                <a:latin typeface="Calibri"/>
                <a:ea typeface="Calibri"/>
                <a:cs typeface="Calibri"/>
                <a:sym typeface="Calibri"/>
              </a:defRPr>
            </a:lvl2pPr>
            <a:lvl3pPr marL="1219200" indent="-304800">
              <a:spcBef>
                <a:spcPts val="700"/>
              </a:spcBef>
              <a:buClrTx/>
              <a:buSzPct val="100000"/>
              <a:buFont typeface="Arial"/>
              <a:buChar char="•"/>
              <a:defRPr sz="3200">
                <a:latin typeface="Calibri"/>
                <a:ea typeface="Calibri"/>
                <a:cs typeface="Calibri"/>
                <a:sym typeface="Calibri"/>
              </a:defRPr>
            </a:lvl3pPr>
            <a:lvl4pPr marL="1737360" indent="-365760">
              <a:spcBef>
                <a:spcPts val="700"/>
              </a:spcBef>
              <a:buClrTx/>
              <a:buSzPct val="100000"/>
              <a:buFont typeface="Arial"/>
              <a:buChar char="–"/>
              <a:defRPr sz="3200">
                <a:latin typeface="Calibri"/>
                <a:ea typeface="Calibri"/>
                <a:cs typeface="Calibri"/>
                <a:sym typeface="Calibri"/>
              </a:defRPr>
            </a:lvl4pPr>
            <a:lvl5pPr marL="2194560" indent="-365760">
              <a:spcBef>
                <a:spcPts val="700"/>
              </a:spcBef>
              <a:buClrTx/>
              <a:buFont typeface="Arial"/>
              <a:buChar char="»"/>
              <a:defRPr sz="32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656" name="Slide Number"/>
          <p:cNvSpPr/>
          <p:nvPr>
            <p:ph type="sldNum" sz="quarter" idx="2"/>
          </p:nvPr>
        </p:nvSpPr>
        <p:spPr>
          <a:xfrm>
            <a:off x="8422818" y="6404292"/>
            <a:ext cx="263983" cy="269241"/>
          </a:xfrm>
          <a:prstGeom prst="rect">
            <a:avLst/>
          </a:prstGeom>
        </p:spPr>
        <p:txBody>
          <a:bodyPr>
            <a:spAutoFit/>
          </a:bodyPr>
          <a:lstStyle>
            <a:lvl1pPr algn="r">
              <a:defRPr sz="1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solidFill>
          <a:srgbClr val="FFFFFF"/>
        </a:solidFill>
      </p:bgPr>
    </p:bg>
    <p:spTree>
      <p:nvGrpSpPr>
        <p:cNvPr id="1" name=""/>
        <p:cNvGrpSpPr/>
        <p:nvPr/>
      </p:nvGrpSpPr>
      <p:grpSpPr>
        <a:xfrm>
          <a:off x="0" y="0"/>
          <a:ext cx="0" cy="0"/>
          <a:chOff x="0" y="0"/>
          <a:chExt cx="0" cy="0"/>
        </a:xfrm>
      </p:grpSpPr>
      <p:sp>
        <p:nvSpPr>
          <p:cNvPr id="101" name="Rectangle 16"/>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102" name="Rectangle 14"/>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103" name="Rectangle 15"/>
          <p:cNvSpPr/>
          <p:nvPr/>
        </p:nvSpPr>
        <p:spPr>
          <a:xfrm>
            <a:off x="0" y="0"/>
            <a:ext cx="9144000" cy="152400"/>
          </a:xfrm>
          <a:prstGeom prst="rect">
            <a:avLst/>
          </a:prstGeom>
          <a:solidFill>
            <a:srgbClr val="FFFFFF"/>
          </a:solidFill>
          <a:ln w="12700">
            <a:miter lim="400000"/>
          </a:ln>
        </p:spPr>
        <p:txBody>
          <a:bodyPr lIns="45719" rIns="45719" anchor="ctr"/>
          <a:lstStyle/>
          <a:p>
            <a:pPr/>
          </a:p>
        </p:txBody>
      </p:sp>
      <p:sp>
        <p:nvSpPr>
          <p:cNvPr id="104" name="Rectangle 17"/>
          <p:cNvSpPr/>
          <p:nvPr/>
        </p:nvSpPr>
        <p:spPr>
          <a:xfrm>
            <a:off x="8991600" y="19050"/>
            <a:ext cx="152400" cy="6858000"/>
          </a:xfrm>
          <a:prstGeom prst="rect">
            <a:avLst/>
          </a:prstGeom>
          <a:solidFill>
            <a:srgbClr val="FFFFFF"/>
          </a:solidFill>
          <a:ln w="12700">
            <a:miter lim="400000"/>
          </a:ln>
        </p:spPr>
        <p:txBody>
          <a:bodyPr lIns="45719" rIns="45719" anchor="ctr"/>
          <a:lstStyle/>
          <a:p>
            <a:pPr/>
          </a:p>
        </p:txBody>
      </p:sp>
      <p:sp>
        <p:nvSpPr>
          <p:cNvPr id="105" name="Rectangle 18"/>
          <p:cNvSpPr/>
          <p:nvPr/>
        </p:nvSpPr>
        <p:spPr>
          <a:xfrm>
            <a:off x="152399" y="2286000"/>
            <a:ext cx="8833106" cy="304800"/>
          </a:xfrm>
          <a:prstGeom prst="rect">
            <a:avLst/>
          </a:prstGeom>
          <a:solidFill>
            <a:srgbClr val="FFFFFF"/>
          </a:solidFill>
          <a:ln w="12700">
            <a:miter lim="400000"/>
          </a:ln>
        </p:spPr>
        <p:txBody>
          <a:bodyPr lIns="45719" rIns="45719" anchor="ctr"/>
          <a:lstStyle/>
          <a:p>
            <a:pPr/>
          </a:p>
        </p:txBody>
      </p:sp>
      <p:sp>
        <p:nvSpPr>
          <p:cNvPr id="106" name="Rectangle 11"/>
          <p:cNvSpPr/>
          <p:nvPr/>
        </p:nvSpPr>
        <p:spPr>
          <a:xfrm>
            <a:off x="155447" y="142352"/>
            <a:ext cx="8833106" cy="2139696"/>
          </a:xfrm>
          <a:prstGeom prst="rect">
            <a:avLst/>
          </a:prstGeom>
          <a:solidFill>
            <a:schemeClr val="accent1"/>
          </a:solidFill>
          <a:ln w="12700">
            <a:miter lim="400000"/>
          </a:ln>
        </p:spPr>
        <p:txBody>
          <a:bodyPr lIns="45719" rIns="45719" anchor="ctr"/>
          <a:lstStyle/>
          <a:p>
            <a:pPr/>
          </a:p>
        </p:txBody>
      </p:sp>
      <p:sp>
        <p:nvSpPr>
          <p:cNvPr id="107" name="Body Level One…"/>
          <p:cNvSpPr/>
          <p:nvPr>
            <p:ph type="body" sz="quarter" idx="1"/>
          </p:nvPr>
        </p:nvSpPr>
        <p:spPr>
          <a:xfrm>
            <a:off x="1368425" y="2743200"/>
            <a:ext cx="6480175" cy="1673225"/>
          </a:xfrm>
          <a:prstGeom prst="rect">
            <a:avLst/>
          </a:prstGeom>
        </p:spPr>
        <p:txBody>
          <a:bodyPr/>
          <a:lstStyle>
            <a:lvl1pPr marL="0" indent="0" algn="ctr">
              <a:spcBef>
                <a:spcPts val="300"/>
              </a:spcBef>
              <a:buClrTx/>
              <a:buSzTx/>
              <a:buNone/>
              <a:defRPr b="1" cap="all" spc="250" sz="1600">
                <a:solidFill>
                  <a:srgbClr val="646B86"/>
                </a:solidFill>
              </a:defRPr>
            </a:lvl1pPr>
            <a:lvl2pPr marL="0" indent="274320" algn="ctr">
              <a:spcBef>
                <a:spcPts val="300"/>
              </a:spcBef>
              <a:buClrTx/>
              <a:buSzTx/>
              <a:buNone/>
              <a:defRPr b="1" cap="all" spc="250" sz="1600">
                <a:solidFill>
                  <a:srgbClr val="646B86"/>
                </a:solidFill>
              </a:defRPr>
            </a:lvl2pPr>
            <a:lvl3pPr marL="0" indent="594360" algn="ctr">
              <a:spcBef>
                <a:spcPts val="300"/>
              </a:spcBef>
              <a:buClrTx/>
              <a:buSzTx/>
              <a:buNone/>
              <a:defRPr b="1" cap="all" spc="250" sz="1600">
                <a:solidFill>
                  <a:srgbClr val="646B86"/>
                </a:solidFill>
              </a:defRPr>
            </a:lvl3pPr>
            <a:lvl4pPr marL="0" indent="868680" algn="ctr">
              <a:spcBef>
                <a:spcPts val="300"/>
              </a:spcBef>
              <a:buClrTx/>
              <a:buSzTx/>
              <a:buNone/>
              <a:defRPr b="1" cap="all" spc="250" sz="1600">
                <a:solidFill>
                  <a:srgbClr val="646B86"/>
                </a:solidFill>
              </a:defRPr>
            </a:lvl4pPr>
            <a:lvl5pPr marL="0" indent="1143000" algn="ctr">
              <a:spcBef>
                <a:spcPts val="300"/>
              </a:spcBef>
              <a:buClrTx/>
              <a:buSzTx/>
              <a:buNone/>
              <a:defRPr b="1" cap="all" spc="250" sz="1600">
                <a:solidFill>
                  <a:srgbClr val="646B86"/>
                </a:solidFill>
              </a:defRPr>
            </a:lvl5pPr>
          </a:lstStyle>
          <a:p>
            <a:pPr/>
            <a:r>
              <a:t>Body Level One</a:t>
            </a:r>
          </a:p>
          <a:p>
            <a:pPr lvl="1"/>
            <a:r>
              <a:t>Body Level Two</a:t>
            </a:r>
          </a:p>
          <a:p>
            <a:pPr lvl="2"/>
            <a:r>
              <a:t>Body Level Three</a:t>
            </a:r>
          </a:p>
          <a:p>
            <a:pPr lvl="3"/>
            <a:r>
              <a:t>Body Level Four</a:t>
            </a:r>
          </a:p>
          <a:p>
            <a:pPr lvl="4"/>
            <a:r>
              <a:t>Body Level Five</a:t>
            </a:r>
          </a:p>
        </p:txBody>
      </p:sp>
      <p:sp>
        <p:nvSpPr>
          <p:cNvPr id="108" name="Rectangle 12"/>
          <p:cNvSpPr/>
          <p:nvPr/>
        </p:nvSpPr>
        <p:spPr>
          <a:xfrm>
            <a:off x="146303" y="6391655"/>
            <a:ext cx="8833106" cy="309564"/>
          </a:xfrm>
          <a:prstGeom prst="rect">
            <a:avLst/>
          </a:prstGeom>
          <a:solidFill>
            <a:schemeClr val="accent3"/>
          </a:solidFill>
          <a:ln w="12700">
            <a:miter lim="400000"/>
          </a:ln>
        </p:spPr>
        <p:txBody>
          <a:bodyPr lIns="45719" rIns="45719" anchor="ctr"/>
          <a:lstStyle/>
          <a:p>
            <a:pPr/>
          </a:p>
        </p:txBody>
      </p:sp>
      <p:sp>
        <p:nvSpPr>
          <p:cNvPr id="109" name="Rectangle 13"/>
          <p:cNvSpPr/>
          <p:nvPr/>
        </p:nvSpPr>
        <p:spPr>
          <a:xfrm>
            <a:off x="152399" y="152399"/>
            <a:ext cx="8833106" cy="6547106"/>
          </a:xfrm>
          <a:prstGeom prst="rect">
            <a:avLst/>
          </a:prstGeom>
          <a:ln>
            <a:solidFill>
              <a:srgbClr val="7B9899"/>
            </a:solidFill>
            <a:miter/>
          </a:ln>
        </p:spPr>
        <p:txBody>
          <a:bodyPr lIns="45719" rIns="45719" anchor="ctr"/>
          <a:lstStyle/>
          <a:p>
            <a:pPr/>
          </a:p>
        </p:txBody>
      </p:sp>
      <p:sp>
        <p:nvSpPr>
          <p:cNvPr id="110" name="Straight Connector 7"/>
          <p:cNvSpPr/>
          <p:nvPr/>
        </p:nvSpPr>
        <p:spPr>
          <a:xfrm>
            <a:off x="152399" y="2438400"/>
            <a:ext cx="8833106" cy="0"/>
          </a:xfrm>
          <a:prstGeom prst="line">
            <a:avLst/>
          </a:prstGeom>
          <a:ln w="11430">
            <a:solidFill>
              <a:srgbClr val="7B9899"/>
            </a:solidFill>
            <a:prstDash val="sysDash"/>
          </a:ln>
        </p:spPr>
        <p:txBody>
          <a:bodyPr lIns="45719" rIns="45719"/>
          <a:lstStyle/>
          <a:p>
            <a:pPr/>
          </a:p>
        </p:txBody>
      </p:sp>
      <p:sp>
        <p:nvSpPr>
          <p:cNvPr id="111" name="Oval 9"/>
          <p:cNvSpPr/>
          <p:nvPr/>
        </p:nvSpPr>
        <p:spPr>
          <a:xfrm>
            <a:off x="4267200" y="2115311"/>
            <a:ext cx="609600" cy="609601"/>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112" name="Oval 10"/>
          <p:cNvSpPr/>
          <p:nvPr/>
        </p:nvSpPr>
        <p:spPr>
          <a:xfrm>
            <a:off x="4361688" y="2209800"/>
            <a:ext cx="420625" cy="420624"/>
          </a:xfrm>
          <a:prstGeom prst="ellipse">
            <a:avLst/>
          </a:prstGeom>
          <a:solidFill>
            <a:srgbClr val="FFFFFF"/>
          </a:solidFill>
          <a:ln w="50800" cap="rnd">
            <a:solidFill>
              <a:srgbClr val="7B9899"/>
            </a:solidFill>
          </a:ln>
        </p:spPr>
        <p:txBody>
          <a:bodyPr lIns="45719" rIns="45719" anchor="ctr"/>
          <a:lstStyle/>
          <a:p>
            <a:pPr algn="ctr">
              <a:defRPr>
                <a:solidFill>
                  <a:srgbClr val="FFFFFF"/>
                </a:solidFill>
              </a:defRPr>
            </a:pPr>
          </a:p>
        </p:txBody>
      </p:sp>
      <p:sp>
        <p:nvSpPr>
          <p:cNvPr id="113" name="Title Text"/>
          <p:cNvSpPr/>
          <p:nvPr>
            <p:ph type="title"/>
          </p:nvPr>
        </p:nvSpPr>
        <p:spPr>
          <a:xfrm>
            <a:off x="722312" y="533400"/>
            <a:ext cx="7772401" cy="1524000"/>
          </a:xfrm>
          <a:prstGeom prst="rect">
            <a:avLst/>
          </a:prstGeom>
        </p:spPr>
        <p:txBody>
          <a:bodyPr/>
          <a:lstStyle>
            <a:lvl1pPr>
              <a:defRPr sz="4200">
                <a:solidFill>
                  <a:srgbClr val="FFFFFF"/>
                </a:solidFill>
              </a:defRPr>
            </a:lvl1pPr>
          </a:lstStyle>
          <a:p>
            <a:pPr/>
            <a:r>
              <a:t>Title Text</a:t>
            </a:r>
          </a:p>
        </p:txBody>
      </p:sp>
      <p:sp>
        <p:nvSpPr>
          <p:cNvPr id="114" name="Slide Number"/>
          <p:cNvSpPr/>
          <p:nvPr>
            <p:ph type="sldNum" sz="quarter" idx="2"/>
          </p:nvPr>
        </p:nvSpPr>
        <p:spPr>
          <a:xfrm>
            <a:off x="4413914" y="2253742"/>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21" name="Title Text"/>
          <p:cNvSpPr/>
          <p:nvPr>
            <p:ph type="title"/>
          </p:nvPr>
        </p:nvSpPr>
        <p:spPr>
          <a:prstGeom prst="rect">
            <a:avLst/>
          </a:prstGeom>
        </p:spPr>
        <p:txBody>
          <a:bodyPr/>
          <a:lstStyle/>
          <a:p>
            <a:pPr/>
            <a:r>
              <a:t>Title Text</a:t>
            </a:r>
          </a:p>
        </p:txBody>
      </p:sp>
      <p:sp>
        <p:nvSpPr>
          <p:cNvPr id="122" name="Straight Connector 7"/>
          <p:cNvSpPr/>
          <p:nvPr/>
        </p:nvSpPr>
        <p:spPr>
          <a:xfrm flipV="1">
            <a:off x="4563080" y="1575651"/>
            <a:ext cx="8922" cy="4819558"/>
          </a:xfrm>
          <a:prstGeom prst="line">
            <a:avLst/>
          </a:prstGeom>
          <a:ln>
            <a:solidFill>
              <a:srgbClr val="646B86"/>
            </a:solidFill>
            <a:prstDash val="sysDash"/>
          </a:ln>
        </p:spPr>
        <p:txBody>
          <a:bodyPr lIns="45719" rIns="45719"/>
          <a:lstStyle/>
          <a:p>
            <a:pPr/>
          </a:p>
        </p:txBody>
      </p:sp>
      <p:sp>
        <p:nvSpPr>
          <p:cNvPr id="123" name="Body Level One…"/>
          <p:cNvSpPr/>
          <p:nvPr>
            <p:ph type="body" sz="half" idx="1"/>
          </p:nvPr>
        </p:nvSpPr>
        <p:spPr>
          <a:xfrm>
            <a:off x="301752" y="1371600"/>
            <a:ext cx="4038601" cy="4681729"/>
          </a:xfrm>
          <a:prstGeom prst="rect">
            <a:avLst/>
          </a:prstGeom>
        </p:spPr>
        <p:txBody>
          <a:bodyPr/>
          <a:lstStyle>
            <a:lvl1pPr>
              <a:defRPr sz="2500"/>
            </a:lvl1pPr>
            <a:lvl2pPr marL="586047" indent="-311727">
              <a:defRPr sz="2500"/>
            </a:lvl2pPr>
            <a:lvl3pPr marL="880110" indent="-285750">
              <a:defRPr sz="2500"/>
            </a:lvl3pPr>
            <a:lvl4pPr marL="1154430" indent="-285750">
              <a:defRPr sz="2500"/>
            </a:lvl4pPr>
            <a:lvl5pPr marL="1460500" indent="-317500">
              <a:defRPr sz="2500"/>
            </a:lvl5pPr>
          </a:lstStyle>
          <a:p>
            <a:pPr/>
            <a:r>
              <a:t>Body Level One</a:t>
            </a:r>
          </a:p>
          <a:p>
            <a:pPr lvl="1"/>
            <a:r>
              <a:t>Body Level Two</a:t>
            </a:r>
          </a:p>
          <a:p>
            <a:pPr lvl="2"/>
            <a:r>
              <a:t>Body Level Three</a:t>
            </a:r>
          </a:p>
          <a:p>
            <a:pPr lvl="3"/>
            <a:r>
              <a:t>Body Level Four</a:t>
            </a:r>
          </a:p>
          <a:p>
            <a:pPr lvl="4"/>
            <a:r>
              <a:t>Body Level Five</a:t>
            </a:r>
          </a:p>
        </p:txBody>
      </p:sp>
      <p:sp>
        <p:nvSpPr>
          <p:cNvPr id="124" name="Slide Number"/>
          <p:cNvSpPr/>
          <p:nvPr>
            <p:ph type="sldNum" sz="quarter" idx="2"/>
          </p:nvPr>
        </p:nvSpPr>
        <p:spPr>
          <a:xfrm>
            <a:off x="4413914" y="1094466"/>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Comparison">
    <p:spTree>
      <p:nvGrpSpPr>
        <p:cNvPr id="1" name=""/>
        <p:cNvGrpSpPr/>
        <p:nvPr/>
      </p:nvGrpSpPr>
      <p:grpSpPr>
        <a:xfrm>
          <a:off x="0" y="0"/>
          <a:ext cx="0" cy="0"/>
          <a:chOff x="0" y="0"/>
          <a:chExt cx="0" cy="0"/>
        </a:xfrm>
      </p:grpSpPr>
      <p:sp>
        <p:nvSpPr>
          <p:cNvPr id="131" name="Straight Connector 9"/>
          <p:cNvSpPr/>
          <p:nvPr/>
        </p:nvSpPr>
        <p:spPr>
          <a:xfrm flipV="1">
            <a:off x="4572000" y="2200275"/>
            <a:ext cx="0" cy="4187953"/>
          </a:xfrm>
          <a:prstGeom prst="line">
            <a:avLst/>
          </a:prstGeom>
          <a:ln>
            <a:solidFill>
              <a:srgbClr val="646B86"/>
            </a:solidFill>
            <a:prstDash val="sysDash"/>
          </a:ln>
        </p:spPr>
        <p:txBody>
          <a:bodyPr lIns="45719" rIns="45719"/>
          <a:lstStyle/>
          <a:p>
            <a:pPr/>
          </a:p>
        </p:txBody>
      </p:sp>
      <p:sp>
        <p:nvSpPr>
          <p:cNvPr id="132" name="Rectangle 19"/>
          <p:cNvSpPr/>
          <p:nvPr/>
        </p:nvSpPr>
        <p:spPr>
          <a:xfrm>
            <a:off x="0" y="0"/>
            <a:ext cx="9144000" cy="1447800"/>
          </a:xfrm>
          <a:prstGeom prst="rect">
            <a:avLst/>
          </a:prstGeom>
          <a:solidFill>
            <a:srgbClr val="FFFFFF"/>
          </a:solidFill>
          <a:ln w="12700">
            <a:miter lim="400000"/>
          </a:ln>
        </p:spPr>
        <p:txBody>
          <a:bodyPr lIns="45719" rIns="45719" anchor="ctr"/>
          <a:lstStyle/>
          <a:p>
            <a:pPr/>
          </a:p>
        </p:txBody>
      </p:sp>
      <p:sp>
        <p:nvSpPr>
          <p:cNvPr id="133" name="Rectangle 18"/>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134" name="Rectangle 20"/>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135" name="Rectangle 21"/>
          <p:cNvSpPr/>
          <p:nvPr/>
        </p:nvSpPr>
        <p:spPr>
          <a:xfrm>
            <a:off x="8991600" y="0"/>
            <a:ext cx="152400" cy="6858000"/>
          </a:xfrm>
          <a:prstGeom prst="rect">
            <a:avLst/>
          </a:prstGeom>
          <a:solidFill>
            <a:srgbClr val="FFFFFF"/>
          </a:solidFill>
          <a:ln w="12700">
            <a:miter lim="400000"/>
          </a:ln>
        </p:spPr>
        <p:txBody>
          <a:bodyPr lIns="45719" rIns="45719" anchor="ctr"/>
          <a:lstStyle/>
          <a:p>
            <a:pPr/>
          </a:p>
        </p:txBody>
      </p:sp>
      <p:sp>
        <p:nvSpPr>
          <p:cNvPr id="136" name="Rectangle 10"/>
          <p:cNvSpPr/>
          <p:nvPr/>
        </p:nvSpPr>
        <p:spPr>
          <a:xfrm>
            <a:off x="152399" y="1371600"/>
            <a:ext cx="8833106" cy="9144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37" name="Rectangle 12"/>
          <p:cNvSpPr/>
          <p:nvPr/>
        </p:nvSpPr>
        <p:spPr>
          <a:xfrm>
            <a:off x="145922" y="6391655"/>
            <a:ext cx="8833106" cy="310897"/>
          </a:xfrm>
          <a:prstGeom prst="rect">
            <a:avLst/>
          </a:prstGeom>
          <a:solidFill>
            <a:schemeClr val="accent3"/>
          </a:solidFill>
          <a:ln w="12700">
            <a:miter lim="400000"/>
          </a:ln>
        </p:spPr>
        <p:txBody>
          <a:bodyPr lIns="45719" rIns="45719" anchor="ctr"/>
          <a:lstStyle/>
          <a:p>
            <a:pPr/>
          </a:p>
        </p:txBody>
      </p:sp>
      <p:sp>
        <p:nvSpPr>
          <p:cNvPr id="138" name="Body Level One…"/>
          <p:cNvSpPr/>
          <p:nvPr>
            <p:ph type="body" sz="quarter" idx="1"/>
          </p:nvPr>
        </p:nvSpPr>
        <p:spPr>
          <a:xfrm>
            <a:off x="301752" y="1524000"/>
            <a:ext cx="4040188" cy="732975"/>
          </a:xfrm>
          <a:prstGeom prst="rect">
            <a:avLst/>
          </a:prstGeom>
          <a:effectLst>
            <a:outerShdw sx="100000" sy="100000" kx="0" ky="0" algn="b" rotWithShape="0" blurRad="50800" dist="25400" dir="5400000">
              <a:srgbClr val="000000">
                <a:alpha val="35000"/>
              </a:srgbClr>
            </a:outerShdw>
          </a:effectLst>
        </p:spPr>
        <p:txBody>
          <a:bodyPr anchor="ctr"/>
          <a:lstStyle>
            <a:lvl1pPr marL="0" indent="0">
              <a:spcBef>
                <a:spcPts val="500"/>
              </a:spcBef>
              <a:buClrTx/>
              <a:buSzTx/>
              <a:buNone/>
              <a:defRPr b="1" sz="2200">
                <a:solidFill>
                  <a:srgbClr val="FFFFFF"/>
                </a:solidFill>
              </a:defRPr>
            </a:lvl1pPr>
            <a:lvl2pPr marL="0" indent="274320">
              <a:spcBef>
                <a:spcPts val="500"/>
              </a:spcBef>
              <a:buClrTx/>
              <a:buSzTx/>
              <a:buNone/>
              <a:defRPr b="1" sz="2200">
                <a:solidFill>
                  <a:srgbClr val="FFFFFF"/>
                </a:solidFill>
              </a:defRPr>
            </a:lvl2pPr>
            <a:lvl3pPr marL="0" indent="594360">
              <a:spcBef>
                <a:spcPts val="500"/>
              </a:spcBef>
              <a:buClrTx/>
              <a:buSzTx/>
              <a:buNone/>
              <a:defRPr b="1" sz="2200">
                <a:solidFill>
                  <a:srgbClr val="FFFFFF"/>
                </a:solidFill>
              </a:defRPr>
            </a:lvl3pPr>
            <a:lvl4pPr marL="0" indent="868680">
              <a:spcBef>
                <a:spcPts val="500"/>
              </a:spcBef>
              <a:buClrTx/>
              <a:buSzTx/>
              <a:buNone/>
              <a:defRPr b="1" sz="2200">
                <a:solidFill>
                  <a:srgbClr val="FFFFFF"/>
                </a:solidFill>
              </a:defRPr>
            </a:lvl4pPr>
            <a:lvl5pPr marL="0" indent="1143000">
              <a:spcBef>
                <a:spcPts val="500"/>
              </a:spcBef>
              <a:buClrTx/>
              <a:buSzTx/>
              <a:buNone/>
              <a:defRPr b="1" sz="22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39" name="Text Placeholder 3"/>
          <p:cNvSpPr/>
          <p:nvPr>
            <p:ph type="body" sz="quarter" idx="13"/>
          </p:nvPr>
        </p:nvSpPr>
        <p:spPr>
          <a:xfrm>
            <a:off x="4791330" y="1523999"/>
            <a:ext cx="4041776" cy="731522"/>
          </a:xfrm>
          <a:prstGeom prst="rect">
            <a:avLst/>
          </a:prstGeom>
          <a:effectLst>
            <a:outerShdw sx="100000" sy="100000" kx="0" ky="0" algn="b" rotWithShape="0" blurRad="50800" dist="25400" dir="5400000">
              <a:srgbClr val="000000">
                <a:alpha val="35000"/>
              </a:srgbClr>
            </a:outerShdw>
          </a:effectLst>
        </p:spPr>
        <p:txBody>
          <a:bodyPr anchor="ctr"/>
          <a:lstStyle/>
          <a:p>
            <a:pPr marL="0" indent="0">
              <a:spcBef>
                <a:spcPts val="500"/>
              </a:spcBef>
              <a:buClrTx/>
              <a:buSzTx/>
              <a:buNone/>
              <a:defRPr b="1" sz="2200">
                <a:solidFill>
                  <a:srgbClr val="FFFFFF"/>
                </a:solidFill>
              </a:defRPr>
            </a:pPr>
          </a:p>
        </p:txBody>
      </p:sp>
      <p:sp>
        <p:nvSpPr>
          <p:cNvPr id="140" name="Straight Connector 14"/>
          <p:cNvSpPr/>
          <p:nvPr/>
        </p:nvSpPr>
        <p:spPr>
          <a:xfrm>
            <a:off x="152399" y="1280160"/>
            <a:ext cx="8833106" cy="1"/>
          </a:xfrm>
          <a:prstGeom prst="line">
            <a:avLst/>
          </a:prstGeom>
          <a:ln w="11430">
            <a:solidFill>
              <a:srgbClr val="7B9899"/>
            </a:solidFill>
            <a:prstDash val="sysDash"/>
          </a:ln>
        </p:spPr>
        <p:txBody>
          <a:bodyPr lIns="45719" rIns="45719"/>
          <a:lstStyle/>
          <a:p>
            <a:pPr/>
          </a:p>
        </p:txBody>
      </p:sp>
      <p:sp>
        <p:nvSpPr>
          <p:cNvPr id="141" name="Rectangle 17"/>
          <p:cNvSpPr/>
          <p:nvPr/>
        </p:nvSpPr>
        <p:spPr>
          <a:xfrm>
            <a:off x="152399" y="155447"/>
            <a:ext cx="8833106" cy="6547106"/>
          </a:xfrm>
          <a:prstGeom prst="rect">
            <a:avLst/>
          </a:prstGeom>
          <a:ln>
            <a:solidFill>
              <a:srgbClr val="7B9899"/>
            </a:solidFill>
            <a:miter/>
          </a:ln>
        </p:spPr>
        <p:txBody>
          <a:bodyPr lIns="45719" rIns="45719" anchor="ctr"/>
          <a:lstStyle/>
          <a:p>
            <a:pPr/>
          </a:p>
        </p:txBody>
      </p:sp>
      <p:sp>
        <p:nvSpPr>
          <p:cNvPr id="142" name="Oval 24"/>
          <p:cNvSpPr/>
          <p:nvPr/>
        </p:nvSpPr>
        <p:spPr>
          <a:xfrm>
            <a:off x="4267200" y="956036"/>
            <a:ext cx="609600" cy="609601"/>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143" name="Oval 26"/>
          <p:cNvSpPr/>
          <p:nvPr/>
        </p:nvSpPr>
        <p:spPr>
          <a:xfrm>
            <a:off x="4361688" y="1050523"/>
            <a:ext cx="420625" cy="420625"/>
          </a:xfrm>
          <a:prstGeom prst="ellipse">
            <a:avLst/>
          </a:prstGeom>
          <a:solidFill>
            <a:srgbClr val="FFFFFF"/>
          </a:solidFill>
          <a:ln w="50800" cap="rnd">
            <a:solidFill>
              <a:srgbClr val="7B9899"/>
            </a:solidFill>
          </a:ln>
        </p:spPr>
        <p:txBody>
          <a:bodyPr lIns="45719" rIns="45719" anchor="ctr"/>
          <a:lstStyle/>
          <a:p>
            <a:pPr algn="ctr">
              <a:defRPr>
                <a:solidFill>
                  <a:srgbClr val="FFFFFF"/>
                </a:solidFill>
              </a:defRPr>
            </a:pPr>
          </a:p>
        </p:txBody>
      </p:sp>
      <p:sp>
        <p:nvSpPr>
          <p:cNvPr id="144" name="Title Text"/>
          <p:cNvSpPr/>
          <p:nvPr>
            <p:ph type="title"/>
          </p:nvPr>
        </p:nvSpPr>
        <p:spPr>
          <a:prstGeom prst="rect">
            <a:avLst/>
          </a:prstGeom>
        </p:spPr>
        <p:txBody>
          <a:bodyPr/>
          <a:lstStyle/>
          <a:p>
            <a:pPr/>
            <a:r>
              <a:t>Title Text</a:t>
            </a:r>
          </a:p>
        </p:txBody>
      </p:sp>
      <p:sp>
        <p:nvSpPr>
          <p:cNvPr id="145" name="Slide Number"/>
          <p:cNvSpPr/>
          <p:nvPr>
            <p:ph type="sldNum" sz="quarter" idx="2"/>
          </p:nvPr>
        </p:nvSpPr>
        <p:spPr>
          <a:xfrm>
            <a:off x="4413914" y="1096708"/>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Only">
    <p:bg>
      <p:bgPr>
        <a:solidFill>
          <a:srgbClr val="FFFFFF"/>
        </a:solidFill>
      </p:bgPr>
    </p:bg>
    <p:spTree>
      <p:nvGrpSpPr>
        <p:cNvPr id="1" name=""/>
        <p:cNvGrpSpPr/>
        <p:nvPr/>
      </p:nvGrpSpPr>
      <p:grpSpPr>
        <a:xfrm>
          <a:off x="0" y="0"/>
          <a:ext cx="0" cy="0"/>
          <a:chOff x="0" y="0"/>
          <a:chExt cx="0" cy="0"/>
        </a:xfrm>
      </p:grpSpPr>
      <p:sp>
        <p:nvSpPr>
          <p:cNvPr id="152" name="Title Text"/>
          <p:cNvSpPr/>
          <p:nvPr>
            <p:ph type="title"/>
          </p:nvPr>
        </p:nvSpPr>
        <p:spPr>
          <a:prstGeom prst="rect">
            <a:avLst/>
          </a:prstGeom>
        </p:spPr>
        <p:txBody>
          <a:bodyPr/>
          <a:lstStyle/>
          <a:p>
            <a:pPr/>
            <a:r>
              <a:t>Title Text</a:t>
            </a:r>
          </a:p>
        </p:txBody>
      </p:sp>
      <p:sp>
        <p:nvSpPr>
          <p:cNvPr id="153" name="Slide Number"/>
          <p:cNvSpPr/>
          <p:nvPr>
            <p:ph type="sldNum" sz="quarter" idx="2"/>
          </p:nvPr>
        </p:nvSpPr>
        <p:spPr>
          <a:xfrm>
            <a:off x="4413914" y="1090312"/>
            <a:ext cx="316172" cy="3327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D1D7"/>
        </a:solidFill>
      </p:bgPr>
    </p:bg>
    <p:spTree>
      <p:nvGrpSpPr>
        <p:cNvPr id="1" name=""/>
        <p:cNvGrpSpPr/>
        <p:nvPr/>
      </p:nvGrpSpPr>
      <p:grpSpPr>
        <a:xfrm>
          <a:off x="0" y="0"/>
          <a:ext cx="0" cy="0"/>
          <a:chOff x="0" y="0"/>
          <a:chExt cx="0" cy="0"/>
        </a:xfrm>
      </p:grpSpPr>
      <p:sp>
        <p:nvSpPr>
          <p:cNvPr id="2" name="Rectangle 16"/>
          <p:cNvSpPr/>
          <p:nvPr/>
        </p:nvSpPr>
        <p:spPr>
          <a:xfrm>
            <a:off x="0" y="6705600"/>
            <a:ext cx="9144000" cy="152400"/>
          </a:xfrm>
          <a:prstGeom prst="rect">
            <a:avLst/>
          </a:prstGeom>
          <a:solidFill>
            <a:srgbClr val="FFFFFF"/>
          </a:solidFill>
          <a:ln w="12700">
            <a:miter lim="400000"/>
          </a:ln>
        </p:spPr>
        <p:txBody>
          <a:bodyPr lIns="45719" rIns="45719" anchor="ctr"/>
          <a:lstStyle/>
          <a:p>
            <a:pPr/>
          </a:p>
        </p:txBody>
      </p:sp>
      <p:sp>
        <p:nvSpPr>
          <p:cNvPr id="3" name="Rectangle 15"/>
          <p:cNvSpPr/>
          <p:nvPr/>
        </p:nvSpPr>
        <p:spPr>
          <a:xfrm>
            <a:off x="0" y="-1"/>
            <a:ext cx="9144000" cy="1393373"/>
          </a:xfrm>
          <a:prstGeom prst="rect">
            <a:avLst/>
          </a:prstGeom>
          <a:solidFill>
            <a:srgbClr val="FFFFFF"/>
          </a:solidFill>
          <a:ln w="12700">
            <a:miter lim="400000"/>
          </a:ln>
        </p:spPr>
        <p:txBody>
          <a:bodyPr lIns="45719" rIns="45719" anchor="ctr"/>
          <a:lstStyle/>
          <a:p>
            <a:pPr/>
          </a:p>
        </p:txBody>
      </p:sp>
      <p:sp>
        <p:nvSpPr>
          <p:cNvPr id="4" name="Rectangle 17"/>
          <p:cNvSpPr/>
          <p:nvPr/>
        </p:nvSpPr>
        <p:spPr>
          <a:xfrm>
            <a:off x="0" y="0"/>
            <a:ext cx="152400" cy="6858000"/>
          </a:xfrm>
          <a:prstGeom prst="rect">
            <a:avLst/>
          </a:prstGeom>
          <a:solidFill>
            <a:srgbClr val="FFFFFF"/>
          </a:solidFill>
          <a:ln w="12700">
            <a:miter lim="400000"/>
          </a:ln>
        </p:spPr>
        <p:txBody>
          <a:bodyPr lIns="45719" rIns="45719" anchor="ctr"/>
          <a:lstStyle/>
          <a:p>
            <a:pPr/>
          </a:p>
        </p:txBody>
      </p:sp>
      <p:sp>
        <p:nvSpPr>
          <p:cNvPr id="5" name="Rectangle 18"/>
          <p:cNvSpPr/>
          <p:nvPr/>
        </p:nvSpPr>
        <p:spPr>
          <a:xfrm>
            <a:off x="8991600" y="0"/>
            <a:ext cx="152400" cy="6858000"/>
          </a:xfrm>
          <a:prstGeom prst="rect">
            <a:avLst/>
          </a:prstGeom>
          <a:solidFill>
            <a:srgbClr val="FFFFFF"/>
          </a:solidFill>
          <a:ln w="12700">
            <a:miter lim="400000"/>
          </a:ln>
        </p:spPr>
        <p:txBody>
          <a:bodyPr lIns="45719" rIns="45719" anchor="ctr"/>
          <a:lstStyle/>
          <a:p>
            <a:pPr/>
          </a:p>
        </p:txBody>
      </p:sp>
      <p:sp>
        <p:nvSpPr>
          <p:cNvPr id="6" name="Rectangle 8"/>
          <p:cNvSpPr/>
          <p:nvPr/>
        </p:nvSpPr>
        <p:spPr>
          <a:xfrm>
            <a:off x="149351" y="6388384"/>
            <a:ext cx="8833106" cy="309564"/>
          </a:xfrm>
          <a:prstGeom prst="rect">
            <a:avLst/>
          </a:prstGeom>
          <a:solidFill>
            <a:schemeClr val="accent3"/>
          </a:solidFill>
          <a:ln w="12700">
            <a:miter lim="400000"/>
          </a:ln>
        </p:spPr>
        <p:txBody>
          <a:bodyPr lIns="45719" rIns="45719" anchor="ctr"/>
          <a:lstStyle/>
          <a:p>
            <a:pPr/>
          </a:p>
        </p:txBody>
      </p:sp>
      <p:sp>
        <p:nvSpPr>
          <p:cNvPr id="7" name="Rectangle 7"/>
          <p:cNvSpPr/>
          <p:nvPr/>
        </p:nvSpPr>
        <p:spPr>
          <a:xfrm>
            <a:off x="152399" y="155447"/>
            <a:ext cx="8833106" cy="6547106"/>
          </a:xfrm>
          <a:prstGeom prst="rect">
            <a:avLst/>
          </a:prstGeom>
          <a:ln>
            <a:solidFill>
              <a:srgbClr val="7B9899"/>
            </a:solidFill>
            <a:miter/>
          </a:ln>
        </p:spPr>
        <p:txBody>
          <a:bodyPr lIns="45719" rIns="45719" anchor="ctr"/>
          <a:lstStyle/>
          <a:p>
            <a:pPr/>
          </a:p>
        </p:txBody>
      </p:sp>
      <p:sp>
        <p:nvSpPr>
          <p:cNvPr id="8" name="Straight Connector 9"/>
          <p:cNvSpPr/>
          <p:nvPr/>
        </p:nvSpPr>
        <p:spPr>
          <a:xfrm>
            <a:off x="152399" y="1276742"/>
            <a:ext cx="8833106" cy="1"/>
          </a:xfrm>
          <a:prstGeom prst="line">
            <a:avLst/>
          </a:prstGeom>
          <a:ln>
            <a:solidFill>
              <a:srgbClr val="7B9899"/>
            </a:solidFill>
            <a:prstDash val="sysDash"/>
          </a:ln>
        </p:spPr>
        <p:txBody>
          <a:bodyPr lIns="45719" rIns="45719"/>
          <a:lstStyle/>
          <a:p>
            <a:pPr/>
          </a:p>
        </p:txBody>
      </p:sp>
      <p:sp>
        <p:nvSpPr>
          <p:cNvPr id="9" name="Oval 11"/>
          <p:cNvSpPr/>
          <p:nvPr/>
        </p:nvSpPr>
        <p:spPr>
          <a:xfrm>
            <a:off x="4267200" y="956036"/>
            <a:ext cx="609600" cy="609601"/>
          </a:xfrm>
          <a:prstGeom prst="ellipse">
            <a:avLst/>
          </a:prstGeom>
          <a:solidFill>
            <a:srgbClr val="FFFFFF"/>
          </a:solidFill>
          <a:ln w="12700">
            <a:miter lim="400000"/>
          </a:ln>
        </p:spPr>
        <p:txBody>
          <a:bodyPr lIns="45719" rIns="45719" anchor="ctr"/>
          <a:lstStyle/>
          <a:p>
            <a:pPr algn="ctr">
              <a:defRPr>
                <a:solidFill>
                  <a:srgbClr val="FFFFFF"/>
                </a:solidFill>
              </a:defRPr>
            </a:pPr>
          </a:p>
        </p:txBody>
      </p:sp>
      <p:sp>
        <p:nvSpPr>
          <p:cNvPr id="10" name="Oval 14"/>
          <p:cNvSpPr/>
          <p:nvPr/>
        </p:nvSpPr>
        <p:spPr>
          <a:xfrm>
            <a:off x="4361688" y="1050523"/>
            <a:ext cx="420625" cy="420625"/>
          </a:xfrm>
          <a:prstGeom prst="ellipse">
            <a:avLst/>
          </a:prstGeom>
          <a:solidFill>
            <a:srgbClr val="FFFFFF"/>
          </a:solidFill>
          <a:ln w="50800" cap="rnd">
            <a:solidFill>
              <a:srgbClr val="7B9899"/>
            </a:solidFill>
          </a:ln>
        </p:spPr>
        <p:txBody>
          <a:bodyPr lIns="45719" rIns="45719" anchor="ctr"/>
          <a:lstStyle/>
          <a:p>
            <a:pPr algn="ctr">
              <a:defRPr>
                <a:solidFill>
                  <a:srgbClr val="FFFFFF"/>
                </a:solidFill>
              </a:defRPr>
            </a:pPr>
          </a:p>
        </p:txBody>
      </p:sp>
      <p:sp>
        <p:nvSpPr>
          <p:cNvPr id="11" name="Title Text"/>
          <p:cNvSpPr/>
          <p:nvPr>
            <p:ph type="title"/>
          </p:nvPr>
        </p:nvSpPr>
        <p:spPr>
          <a:xfrm>
            <a:off x="301752" y="228600"/>
            <a:ext cx="8534401" cy="758952"/>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12" name="Body Level One…"/>
          <p:cNvSpPr/>
          <p:nvPr>
            <p:ph type="body" idx="1"/>
          </p:nvPr>
        </p:nvSpPr>
        <p:spPr>
          <a:xfrm>
            <a:off x="301752" y="1527047"/>
            <a:ext cx="8503920" cy="457200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p:nvPr>
            <p:ph type="sldNum" sz="quarter" idx="2"/>
          </p:nvPr>
        </p:nvSpPr>
        <p:spPr>
          <a:xfrm>
            <a:off x="4432202" y="1080664"/>
            <a:ext cx="316172" cy="332741"/>
          </a:xfrm>
          <a:prstGeom prst="rect">
            <a:avLst/>
          </a:prstGeom>
          <a:ln w="12700">
            <a:miter lim="400000"/>
          </a:ln>
        </p:spPr>
        <p:txBody>
          <a:bodyPr wrap="none" lIns="45719" rIns="45719" anchor="ctr">
            <a:normAutofit fontScale="100000" lnSpcReduction="0"/>
          </a:bodyPr>
          <a:lstStyle>
            <a:lvl1pPr algn="ctr">
              <a:defRPr sz="1600">
                <a:solidFill>
                  <a:srgbClr val="7B989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3300" u="none">
          <a:ln>
            <a:noFill/>
          </a:ln>
          <a:solidFill>
            <a:srgbClr val="7B9899"/>
          </a:solidFill>
          <a:uFillTx/>
          <a:latin typeface="+mn-lt"/>
          <a:ea typeface="+mn-ea"/>
          <a:cs typeface="+mn-cs"/>
          <a:sym typeface="Georgia"/>
        </a:defRPr>
      </a:lvl1pPr>
      <a:lvl2pPr marL="0" marR="0" indent="0" algn="ctr" defTabSz="914400" rtl="0" latinLnBrk="0">
        <a:lnSpc>
          <a:spcPct val="100000"/>
        </a:lnSpc>
        <a:spcBef>
          <a:spcPts val="0"/>
        </a:spcBef>
        <a:spcAft>
          <a:spcPts val="0"/>
        </a:spcAft>
        <a:buClrTx/>
        <a:buSzTx/>
        <a:buFontTx/>
        <a:buNone/>
        <a:tabLst/>
        <a:defRPr b="0" baseline="0" cap="none" i="0" spc="0" strike="noStrike" sz="3300" u="none">
          <a:ln>
            <a:noFill/>
          </a:ln>
          <a:solidFill>
            <a:srgbClr val="7B9899"/>
          </a:solidFill>
          <a:uFillTx/>
          <a:latin typeface="+mn-lt"/>
          <a:ea typeface="+mn-ea"/>
          <a:cs typeface="+mn-cs"/>
          <a:sym typeface="Georgia"/>
        </a:defRPr>
      </a:lvl2pPr>
      <a:lvl3pPr marL="0" marR="0" indent="0" algn="ctr" defTabSz="914400" rtl="0" latinLnBrk="0">
        <a:lnSpc>
          <a:spcPct val="100000"/>
        </a:lnSpc>
        <a:spcBef>
          <a:spcPts val="0"/>
        </a:spcBef>
        <a:spcAft>
          <a:spcPts val="0"/>
        </a:spcAft>
        <a:buClrTx/>
        <a:buSzTx/>
        <a:buFontTx/>
        <a:buNone/>
        <a:tabLst/>
        <a:defRPr b="0" baseline="0" cap="none" i="0" spc="0" strike="noStrike" sz="3300" u="none">
          <a:ln>
            <a:noFill/>
          </a:ln>
          <a:solidFill>
            <a:srgbClr val="7B9899"/>
          </a:solidFill>
          <a:uFillTx/>
          <a:latin typeface="+mn-lt"/>
          <a:ea typeface="+mn-ea"/>
          <a:cs typeface="+mn-cs"/>
          <a:sym typeface="Georgia"/>
        </a:defRPr>
      </a:lvl3pPr>
      <a:lvl4pPr marL="0" marR="0" indent="0" algn="ctr" defTabSz="914400" rtl="0" latinLnBrk="0">
        <a:lnSpc>
          <a:spcPct val="100000"/>
        </a:lnSpc>
        <a:spcBef>
          <a:spcPts val="0"/>
        </a:spcBef>
        <a:spcAft>
          <a:spcPts val="0"/>
        </a:spcAft>
        <a:buClrTx/>
        <a:buSzTx/>
        <a:buFontTx/>
        <a:buNone/>
        <a:tabLst/>
        <a:defRPr b="0" baseline="0" cap="none" i="0" spc="0" strike="noStrike" sz="3300" u="none">
          <a:ln>
            <a:noFill/>
          </a:ln>
          <a:solidFill>
            <a:srgbClr val="7B9899"/>
          </a:solidFill>
          <a:uFillTx/>
          <a:latin typeface="+mn-lt"/>
          <a:ea typeface="+mn-ea"/>
          <a:cs typeface="+mn-cs"/>
          <a:sym typeface="Georgia"/>
        </a:defRPr>
      </a:lvl4pPr>
      <a:lvl5pPr marL="0" marR="0" indent="0" algn="ctr" defTabSz="914400" rtl="0" latinLnBrk="0">
        <a:lnSpc>
          <a:spcPct val="100000"/>
        </a:lnSpc>
        <a:spcBef>
          <a:spcPts val="0"/>
        </a:spcBef>
        <a:spcAft>
          <a:spcPts val="0"/>
        </a:spcAft>
        <a:buClrTx/>
        <a:buSzTx/>
        <a:buFontTx/>
        <a:buNone/>
        <a:tabLst/>
        <a:defRPr b="0" baseline="0" cap="none" i="0" spc="0" strike="noStrike" sz="3300" u="none">
          <a:ln>
            <a:noFill/>
          </a:ln>
          <a:solidFill>
            <a:srgbClr val="7B9899"/>
          </a:solidFill>
          <a:uFillTx/>
          <a:latin typeface="+mn-lt"/>
          <a:ea typeface="+mn-ea"/>
          <a:cs typeface="+mn-cs"/>
          <a:sym typeface="Georgia"/>
        </a:defRPr>
      </a:lvl5pPr>
      <a:lvl6pPr marL="0" marR="0" indent="0" algn="ctr" defTabSz="914400" rtl="0" latinLnBrk="0">
        <a:lnSpc>
          <a:spcPct val="100000"/>
        </a:lnSpc>
        <a:spcBef>
          <a:spcPts val="0"/>
        </a:spcBef>
        <a:spcAft>
          <a:spcPts val="0"/>
        </a:spcAft>
        <a:buClrTx/>
        <a:buSzTx/>
        <a:buFontTx/>
        <a:buNone/>
        <a:tabLst/>
        <a:defRPr b="0" baseline="0" cap="none" i="0" spc="0" strike="noStrike" sz="3300" u="none">
          <a:ln>
            <a:noFill/>
          </a:ln>
          <a:solidFill>
            <a:srgbClr val="7B9899"/>
          </a:solidFill>
          <a:uFillTx/>
          <a:latin typeface="+mn-lt"/>
          <a:ea typeface="+mn-ea"/>
          <a:cs typeface="+mn-cs"/>
          <a:sym typeface="Georgia"/>
        </a:defRPr>
      </a:lvl6pPr>
      <a:lvl7pPr marL="0" marR="0" indent="0" algn="ctr" defTabSz="914400" rtl="0" latinLnBrk="0">
        <a:lnSpc>
          <a:spcPct val="100000"/>
        </a:lnSpc>
        <a:spcBef>
          <a:spcPts val="0"/>
        </a:spcBef>
        <a:spcAft>
          <a:spcPts val="0"/>
        </a:spcAft>
        <a:buClrTx/>
        <a:buSzTx/>
        <a:buFontTx/>
        <a:buNone/>
        <a:tabLst/>
        <a:defRPr b="0" baseline="0" cap="none" i="0" spc="0" strike="noStrike" sz="3300" u="none">
          <a:ln>
            <a:noFill/>
          </a:ln>
          <a:solidFill>
            <a:srgbClr val="7B9899"/>
          </a:solidFill>
          <a:uFillTx/>
          <a:latin typeface="+mn-lt"/>
          <a:ea typeface="+mn-ea"/>
          <a:cs typeface="+mn-cs"/>
          <a:sym typeface="Georgia"/>
        </a:defRPr>
      </a:lvl7pPr>
      <a:lvl8pPr marL="0" marR="0" indent="0" algn="ctr" defTabSz="914400" rtl="0" latinLnBrk="0">
        <a:lnSpc>
          <a:spcPct val="100000"/>
        </a:lnSpc>
        <a:spcBef>
          <a:spcPts val="0"/>
        </a:spcBef>
        <a:spcAft>
          <a:spcPts val="0"/>
        </a:spcAft>
        <a:buClrTx/>
        <a:buSzTx/>
        <a:buFontTx/>
        <a:buNone/>
        <a:tabLst/>
        <a:defRPr b="0" baseline="0" cap="none" i="0" spc="0" strike="noStrike" sz="3300" u="none">
          <a:ln>
            <a:noFill/>
          </a:ln>
          <a:solidFill>
            <a:srgbClr val="7B9899"/>
          </a:solidFill>
          <a:uFillTx/>
          <a:latin typeface="+mn-lt"/>
          <a:ea typeface="+mn-ea"/>
          <a:cs typeface="+mn-cs"/>
          <a:sym typeface="Georgia"/>
        </a:defRPr>
      </a:lvl8pPr>
      <a:lvl9pPr marL="0" marR="0" indent="0" algn="ctr" defTabSz="914400" rtl="0" latinLnBrk="0">
        <a:lnSpc>
          <a:spcPct val="100000"/>
        </a:lnSpc>
        <a:spcBef>
          <a:spcPts val="0"/>
        </a:spcBef>
        <a:spcAft>
          <a:spcPts val="0"/>
        </a:spcAft>
        <a:buClrTx/>
        <a:buSzTx/>
        <a:buFontTx/>
        <a:buNone/>
        <a:tabLst/>
        <a:defRPr b="0" baseline="0" cap="none" i="0" spc="0" strike="noStrike" sz="3300" u="none">
          <a:ln>
            <a:noFill/>
          </a:ln>
          <a:solidFill>
            <a:srgbClr val="7B9899"/>
          </a:solidFill>
          <a:uFillTx/>
          <a:latin typeface="+mn-lt"/>
          <a:ea typeface="+mn-ea"/>
          <a:cs typeface="+mn-cs"/>
          <a:sym typeface="Georgia"/>
        </a:defRPr>
      </a:lvl9pPr>
    </p:titleStyle>
    <p:bodyStyle>
      <a:lvl1pPr marL="274320" marR="0" indent="-274320" algn="l" defTabSz="914400" rtl="0" latinLnBrk="0">
        <a:lnSpc>
          <a:spcPct val="100000"/>
        </a:lnSpc>
        <a:spcBef>
          <a:spcPts val="600"/>
        </a:spcBef>
        <a:spcAft>
          <a:spcPts val="0"/>
        </a:spcAft>
        <a:buClr>
          <a:schemeClr val="accent1"/>
        </a:buClr>
        <a:buSzPct val="85000"/>
        <a:buFontTx/>
        <a:buChar char="●"/>
        <a:tabLst/>
        <a:defRPr b="0" baseline="0" cap="none" i="0" spc="0" strike="noStrike" sz="2700" u="none">
          <a:ln>
            <a:noFill/>
          </a:ln>
          <a:solidFill>
            <a:srgbClr val="000000"/>
          </a:solidFill>
          <a:uFillTx/>
          <a:latin typeface="+mn-lt"/>
          <a:ea typeface="+mn-ea"/>
          <a:cs typeface="+mn-cs"/>
          <a:sym typeface="Georgia"/>
        </a:defRPr>
      </a:lvl1pPr>
      <a:lvl2pPr marL="610985" marR="0" indent="-336665" algn="l" defTabSz="914400" rtl="0" latinLnBrk="0">
        <a:lnSpc>
          <a:spcPct val="100000"/>
        </a:lnSpc>
        <a:spcBef>
          <a:spcPts val="600"/>
        </a:spcBef>
        <a:spcAft>
          <a:spcPts val="0"/>
        </a:spcAft>
        <a:buClr>
          <a:schemeClr val="accent1"/>
        </a:buClr>
        <a:buSzPct val="70000"/>
        <a:buFontTx/>
        <a:buChar char="○"/>
        <a:tabLst/>
        <a:defRPr b="0" baseline="0" cap="none" i="0" spc="0" strike="noStrike" sz="2700" u="none">
          <a:ln>
            <a:noFill/>
          </a:ln>
          <a:solidFill>
            <a:srgbClr val="000000"/>
          </a:solidFill>
          <a:uFillTx/>
          <a:latin typeface="+mn-lt"/>
          <a:ea typeface="+mn-ea"/>
          <a:cs typeface="+mn-cs"/>
          <a:sym typeface="Georgia"/>
        </a:defRPr>
      </a:lvl2pPr>
      <a:lvl3pPr marL="902970" marR="0" indent="-308610" algn="l" defTabSz="914400" rtl="0" latinLnBrk="0">
        <a:lnSpc>
          <a:spcPct val="100000"/>
        </a:lnSpc>
        <a:spcBef>
          <a:spcPts val="600"/>
        </a:spcBef>
        <a:spcAft>
          <a:spcPts val="0"/>
        </a:spcAft>
        <a:buClr>
          <a:schemeClr val="accent1"/>
        </a:buClr>
        <a:buSzPct val="75000"/>
        <a:buFontTx/>
        <a:buChar char=""/>
        <a:tabLst/>
        <a:defRPr b="0" baseline="0" cap="none" i="0" spc="0" strike="noStrike" sz="2700" u="none">
          <a:ln>
            <a:noFill/>
          </a:ln>
          <a:solidFill>
            <a:srgbClr val="000000"/>
          </a:solidFill>
          <a:uFillTx/>
          <a:latin typeface="+mn-lt"/>
          <a:ea typeface="+mn-ea"/>
          <a:cs typeface="+mn-cs"/>
          <a:sym typeface="Georgia"/>
        </a:defRPr>
      </a:lvl3pPr>
      <a:lvl4pPr marL="1177289" marR="0" indent="-308609" algn="l" defTabSz="914400" rtl="0" latinLnBrk="0">
        <a:lnSpc>
          <a:spcPct val="100000"/>
        </a:lnSpc>
        <a:spcBef>
          <a:spcPts val="600"/>
        </a:spcBef>
        <a:spcAft>
          <a:spcPts val="0"/>
        </a:spcAft>
        <a:buClr>
          <a:schemeClr val="accent1"/>
        </a:buClr>
        <a:buSzPct val="70000"/>
        <a:buFontTx/>
        <a:buChar char="○"/>
        <a:tabLst/>
        <a:defRPr b="0" baseline="0" cap="none" i="0" spc="0" strike="noStrike" sz="2700" u="none">
          <a:ln>
            <a:noFill/>
          </a:ln>
          <a:solidFill>
            <a:srgbClr val="000000"/>
          </a:solidFill>
          <a:uFillTx/>
          <a:latin typeface="+mn-lt"/>
          <a:ea typeface="+mn-ea"/>
          <a:cs typeface="+mn-cs"/>
          <a:sym typeface="Georgia"/>
        </a:defRPr>
      </a:lvl4pPr>
      <a:lvl5pPr marL="1485900" marR="0" indent="-342900" algn="l" defTabSz="914400" rtl="0" latinLnBrk="0">
        <a:lnSpc>
          <a:spcPct val="100000"/>
        </a:lnSpc>
        <a:spcBef>
          <a:spcPts val="600"/>
        </a:spcBef>
        <a:spcAft>
          <a:spcPts val="0"/>
        </a:spcAft>
        <a:buClr>
          <a:schemeClr val="accent1"/>
        </a:buClr>
        <a:buSzPct val="100000"/>
        <a:buFontTx/>
        <a:buChar char="•"/>
        <a:tabLst/>
        <a:defRPr b="0" baseline="0" cap="none" i="0" spc="0" strike="noStrike" sz="2700" u="none">
          <a:ln>
            <a:noFill/>
          </a:ln>
          <a:solidFill>
            <a:srgbClr val="000000"/>
          </a:solidFill>
          <a:uFillTx/>
          <a:latin typeface="+mn-lt"/>
          <a:ea typeface="+mn-ea"/>
          <a:cs typeface="+mn-cs"/>
          <a:sym typeface="Georgia"/>
        </a:defRPr>
      </a:lvl5pPr>
      <a:lvl6pPr marL="1737360" marR="0" indent="-274319" algn="l" defTabSz="914400" rtl="0" latinLnBrk="0">
        <a:lnSpc>
          <a:spcPct val="100000"/>
        </a:lnSpc>
        <a:spcBef>
          <a:spcPts val="600"/>
        </a:spcBef>
        <a:spcAft>
          <a:spcPts val="0"/>
        </a:spcAft>
        <a:buClr>
          <a:schemeClr val="accent1"/>
        </a:buClr>
        <a:buSzPct val="80000"/>
        <a:buFontTx/>
        <a:buChar char="●"/>
        <a:tabLst/>
        <a:defRPr b="0" baseline="0" cap="none" i="0" spc="0" strike="noStrike" sz="2700" u="none">
          <a:ln>
            <a:noFill/>
          </a:ln>
          <a:solidFill>
            <a:srgbClr val="000000"/>
          </a:solidFill>
          <a:uFillTx/>
          <a:latin typeface="+mn-lt"/>
          <a:ea typeface="+mn-ea"/>
          <a:cs typeface="+mn-cs"/>
          <a:sym typeface="Georgia"/>
        </a:defRPr>
      </a:lvl6pPr>
      <a:lvl7pPr marL="2045969" marR="0" indent="-308609" algn="l" defTabSz="914400" rtl="0" latinLnBrk="0">
        <a:lnSpc>
          <a:spcPct val="100000"/>
        </a:lnSpc>
        <a:spcBef>
          <a:spcPts val="600"/>
        </a:spcBef>
        <a:spcAft>
          <a:spcPts val="0"/>
        </a:spcAft>
        <a:buClr>
          <a:schemeClr val="accent1"/>
        </a:buClr>
        <a:buSzPct val="90000"/>
        <a:buFontTx/>
        <a:buChar char="•"/>
        <a:tabLst/>
        <a:defRPr b="0" baseline="0" cap="none" i="0" spc="0" strike="noStrike" sz="2700" u="none">
          <a:ln>
            <a:noFill/>
          </a:ln>
          <a:solidFill>
            <a:srgbClr val="000000"/>
          </a:solidFill>
          <a:uFillTx/>
          <a:latin typeface="+mn-lt"/>
          <a:ea typeface="+mn-ea"/>
          <a:cs typeface="+mn-cs"/>
          <a:sym typeface="Georgia"/>
        </a:defRPr>
      </a:lvl7pPr>
      <a:lvl8pPr marL="2228850" marR="0" indent="-308609" algn="l" defTabSz="914400" rtl="0" latinLnBrk="0">
        <a:lnSpc>
          <a:spcPct val="100000"/>
        </a:lnSpc>
        <a:spcBef>
          <a:spcPts val="600"/>
        </a:spcBef>
        <a:spcAft>
          <a:spcPts val="0"/>
        </a:spcAft>
        <a:buClr>
          <a:schemeClr val="accent1"/>
        </a:buClr>
        <a:buSzPct val="100000"/>
        <a:buFontTx/>
        <a:buChar char="•"/>
        <a:tabLst/>
        <a:defRPr b="0" baseline="0" cap="none" i="0" spc="0" strike="noStrike" sz="2700" u="none">
          <a:ln>
            <a:noFill/>
          </a:ln>
          <a:solidFill>
            <a:srgbClr val="000000"/>
          </a:solidFill>
          <a:uFillTx/>
          <a:latin typeface="+mn-lt"/>
          <a:ea typeface="+mn-ea"/>
          <a:cs typeface="+mn-cs"/>
          <a:sym typeface="Georgia"/>
        </a:defRPr>
      </a:lvl8pPr>
      <a:lvl9pPr marL="2547257" marR="0" indent="-352697" algn="l" defTabSz="914400" rtl="0" latinLnBrk="0">
        <a:lnSpc>
          <a:spcPct val="100000"/>
        </a:lnSpc>
        <a:spcBef>
          <a:spcPts val="600"/>
        </a:spcBef>
        <a:spcAft>
          <a:spcPts val="0"/>
        </a:spcAft>
        <a:buClr>
          <a:schemeClr val="accent1"/>
        </a:buClr>
        <a:buSzPct val="90000"/>
        <a:buFontTx/>
        <a:buChar char="•"/>
        <a:tabLst/>
        <a:defRPr b="0" baseline="0" cap="none" i="0" spc="0" strike="noStrike" sz="2700" u="none">
          <a:ln>
            <a:noFill/>
          </a:ln>
          <a:solidFill>
            <a:srgbClr val="000000"/>
          </a:solidFill>
          <a:uFillTx/>
          <a:latin typeface="+mn-lt"/>
          <a:ea typeface="+mn-ea"/>
          <a:cs typeface="+mn-cs"/>
          <a:sym typeface="Georgia"/>
        </a:defRPr>
      </a:lvl9pPr>
    </p:bodyStyle>
    <p:otherStyle>
      <a:lvl1pPr marL="0" marR="0" indent="0" algn="ct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eorgia"/>
        </a:defRPr>
      </a:lvl1pPr>
      <a:lvl2pPr marL="0" marR="0" indent="457200" algn="ct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eorgia"/>
        </a:defRPr>
      </a:lvl2pPr>
      <a:lvl3pPr marL="0" marR="0" indent="914400" algn="ct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eorgia"/>
        </a:defRPr>
      </a:lvl3pPr>
      <a:lvl4pPr marL="0" marR="0" indent="1371600" algn="ct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eorgia"/>
        </a:defRPr>
      </a:lvl4pPr>
      <a:lvl5pPr marL="0" marR="0" indent="1828800" algn="ct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eorgia"/>
        </a:defRPr>
      </a:lvl5pPr>
      <a:lvl6pPr marL="0" marR="0" indent="2286000" algn="ct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eorgia"/>
        </a:defRPr>
      </a:lvl6pPr>
      <a:lvl7pPr marL="0" marR="0" indent="2743200" algn="ct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eorgia"/>
        </a:defRPr>
      </a:lvl7pPr>
      <a:lvl8pPr marL="0" marR="0" indent="3200400" algn="ct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eorgia"/>
        </a:defRPr>
      </a:lvl8pPr>
      <a:lvl9pPr marL="0" marR="0" indent="3657600" algn="ctr"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eorgi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9.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4.png"/><Relationship Id="rId3" Type="http://schemas.openxmlformats.org/officeDocument/2006/relationships/image" Target="../media/image35.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6.png"/><Relationship Id="rId3" Type="http://schemas.openxmlformats.org/officeDocument/2006/relationships/image" Target="../media/image34.png"/><Relationship Id="rId4" Type="http://schemas.openxmlformats.org/officeDocument/2006/relationships/image" Target="../media/image37.png"/><Relationship Id="rId5" Type="http://schemas.openxmlformats.org/officeDocument/2006/relationships/image" Target="../media/image38.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3.png"/><Relationship Id="rId3" Type="http://schemas.openxmlformats.org/officeDocument/2006/relationships/image" Target="../media/image44.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3.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1.png"/><Relationship Id="rId3" Type="http://schemas.openxmlformats.org/officeDocument/2006/relationships/image" Target="../media/image52.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3.png"/><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1.png"/><Relationship Id="rId3" Type="http://schemas.openxmlformats.org/officeDocument/2006/relationships/image" Target="../media/image52.png"/><Relationship Id="rId4" Type="http://schemas.openxmlformats.org/officeDocument/2006/relationships/image" Target="../media/image57.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2.png"/><Relationship Id="rId3" Type="http://schemas.openxmlformats.org/officeDocument/2006/relationships/image" Target="../media/image61.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7" Type="http://schemas.openxmlformats.org/officeDocument/2006/relationships/image" Target="../media/image66.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7.png"/><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66.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8.png"/><Relationship Id="rId3" Type="http://schemas.openxmlformats.org/officeDocument/2006/relationships/image" Target="../media/image70.png"/><Relationship Id="rId4" Type="http://schemas.openxmlformats.org/officeDocument/2006/relationships/image" Target="../media/image71.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 Id="rId3" Type="http://schemas.openxmlformats.org/officeDocument/2006/relationships/image" Target="../media/image72.png"/><Relationship Id="rId4" Type="http://schemas.openxmlformats.org/officeDocument/2006/relationships/image" Target="../media/image73.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2.png"/><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image" Target="../media/image77.png"/><Relationship Id="rId7" Type="http://schemas.openxmlformats.org/officeDocument/2006/relationships/image" Target="../media/image78.png"/><Relationship Id="rId8" Type="http://schemas.openxmlformats.org/officeDocument/2006/relationships/image" Target="../media/image79.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4.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0.png"/><Relationship Id="rId3" Type="http://schemas.openxmlformats.org/officeDocument/2006/relationships/image" Target="../media/image81.png"/><Relationship Id="rId4" Type="http://schemas.openxmlformats.org/officeDocument/2006/relationships/image" Target="../media/image82.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3.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8.png"/><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image" Target="../media/image92.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0.png"/><Relationship Id="rId3" Type="http://schemas.openxmlformats.org/officeDocument/2006/relationships/image" Target="../media/image93.png"/><Relationship Id="rId4" Type="http://schemas.openxmlformats.org/officeDocument/2006/relationships/image" Target="../media/image94.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5.png"/><Relationship Id="rId3" Type="http://schemas.openxmlformats.org/officeDocument/2006/relationships/image" Target="../media/image96.png"/><Relationship Id="rId4" Type="http://schemas.openxmlformats.org/officeDocument/2006/relationships/image" Target="../media/image97.png"/><Relationship Id="rId5" Type="http://schemas.openxmlformats.org/officeDocument/2006/relationships/image" Target="../media/image98.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9.png"/><Relationship Id="rId3" Type="http://schemas.openxmlformats.org/officeDocument/2006/relationships/image" Target="../media/image100.png"/><Relationship Id="rId4" Type="http://schemas.openxmlformats.org/officeDocument/2006/relationships/image" Target="../media/image101.png"/><Relationship Id="rId5" Type="http://schemas.openxmlformats.org/officeDocument/2006/relationships/image" Target="../media/image102.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3.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4.png"/><Relationship Id="rId3" Type="http://schemas.openxmlformats.org/officeDocument/2006/relationships/image" Target="../media/image105.png"/><Relationship Id="rId4" Type="http://schemas.openxmlformats.org/officeDocument/2006/relationships/image" Target="../media/image99.png"/><Relationship Id="rId5" Type="http://schemas.openxmlformats.org/officeDocument/2006/relationships/image" Target="../media/image106.png"/><Relationship Id="rId6" Type="http://schemas.openxmlformats.org/officeDocument/2006/relationships/image" Target="../media/image107.png"/><Relationship Id="rId7" Type="http://schemas.openxmlformats.org/officeDocument/2006/relationships/image" Target="../media/image108.png"/><Relationship Id="rId8" Type="http://schemas.openxmlformats.org/officeDocument/2006/relationships/image" Target="../media/image109.png"/><Relationship Id="rId9" Type="http://schemas.openxmlformats.org/officeDocument/2006/relationships/image" Target="../media/image110.png"/><Relationship Id="rId10" Type="http://schemas.openxmlformats.org/officeDocument/2006/relationships/image" Target="../media/image111.png"/><Relationship Id="rId11" Type="http://schemas.openxmlformats.org/officeDocument/2006/relationships/image" Target="../media/image112.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3.png"/><Relationship Id="rId3" Type="http://schemas.openxmlformats.org/officeDocument/2006/relationships/image" Target="../media/image114.png"/><Relationship Id="rId4" Type="http://schemas.openxmlformats.org/officeDocument/2006/relationships/image" Target="../media/image103.png"/><Relationship Id="rId5" Type="http://schemas.openxmlformats.org/officeDocument/2006/relationships/image" Target="../media/image115.png"/><Relationship Id="rId6" Type="http://schemas.openxmlformats.org/officeDocument/2006/relationships/image" Target="../media/image11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5" name="Title 1"/>
          <p:cNvSpPr/>
          <p:nvPr>
            <p:ph type="title"/>
          </p:nvPr>
        </p:nvSpPr>
        <p:spPr>
          <a:xfrm>
            <a:off x="429063" y="3337559"/>
            <a:ext cx="6480050" cy="2301241"/>
          </a:xfrm>
          <a:prstGeom prst="rect">
            <a:avLst/>
          </a:prstGeom>
        </p:spPr>
        <p:txBody>
          <a:bodyPr/>
          <a:lstStyle/>
          <a:p>
            <a:pPr/>
            <a:r>
              <a:t>Kinematics</a:t>
            </a:r>
          </a:p>
        </p:txBody>
      </p:sp>
      <p:sp>
        <p:nvSpPr>
          <p:cNvPr id="666" name="Subtitle 2"/>
          <p:cNvSpPr/>
          <p:nvPr>
            <p:ph type="body" sz="quarter" idx="1"/>
          </p:nvPr>
        </p:nvSpPr>
        <p:spPr>
          <a:xfrm>
            <a:off x="433049" y="1544812"/>
            <a:ext cx="6480050" cy="1752601"/>
          </a:xfrm>
          <a:prstGeom prst="rect">
            <a:avLst/>
          </a:prstGeom>
        </p:spPr>
        <p:txBody>
          <a:bodyPr/>
          <a:lstStyle/>
          <a:p>
            <a:pPr/>
            <a:r>
              <a:t>Velocity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6"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3" name="Title 1"/>
          <p:cNvSpPr/>
          <p:nvPr>
            <p:ph type="title"/>
          </p:nvPr>
        </p:nvSpPr>
        <p:spPr>
          <a:xfrm>
            <a:off x="1435607" y="274638"/>
            <a:ext cx="7498082" cy="1143001"/>
          </a:xfrm>
          <a:prstGeom prst="rect">
            <a:avLst/>
          </a:prstGeom>
        </p:spPr>
        <p:txBody>
          <a:bodyPr/>
          <a:lstStyle/>
          <a:p>
            <a:pPr/>
            <a:r>
              <a:t>Speed vs. Velocity</a:t>
            </a:r>
          </a:p>
        </p:txBody>
      </p:sp>
      <p:sp>
        <p:nvSpPr>
          <p:cNvPr id="694" name="Content Placeholder 2"/>
          <p:cNvSpPr/>
          <p:nvPr>
            <p:ph type="body" idx="1"/>
          </p:nvPr>
        </p:nvSpPr>
        <p:spPr>
          <a:xfrm>
            <a:off x="1371600" y="1524000"/>
            <a:ext cx="7315200" cy="5105399"/>
          </a:xfrm>
          <a:prstGeom prst="rect">
            <a:avLst/>
          </a:prstGeom>
        </p:spPr>
        <p:txBody>
          <a:bodyPr/>
          <a:lstStyle/>
          <a:p>
            <a:pPr lvl="1" marL="640080" indent="-237743">
              <a:lnSpc>
                <a:spcPct val="90000"/>
              </a:lnSpc>
              <a:spcBef>
                <a:spcPts val="500"/>
              </a:spcBef>
              <a:buFont typeface="Verdana"/>
              <a:defRPr sz="2000"/>
            </a:pPr>
          </a:p>
          <a:p>
            <a:pPr lvl="1" marL="640080" indent="-237743">
              <a:lnSpc>
                <a:spcPct val="90000"/>
              </a:lnSpc>
              <a:spcBef>
                <a:spcPts val="500"/>
              </a:spcBef>
              <a:buFont typeface="Verdana"/>
              <a:defRPr sz="2000"/>
            </a:pPr>
          </a:p>
          <a:p>
            <a:pPr lvl="1" marL="640080" indent="-237743">
              <a:lnSpc>
                <a:spcPct val="90000"/>
              </a:lnSpc>
              <a:spcBef>
                <a:spcPts val="500"/>
              </a:spcBef>
              <a:buFont typeface="Verdana"/>
              <a:defRPr sz="2000"/>
            </a:pPr>
          </a:p>
          <a:p>
            <a:pPr lvl="1" marL="640080" indent="-237743">
              <a:lnSpc>
                <a:spcPct val="90000"/>
              </a:lnSpc>
              <a:spcBef>
                <a:spcPts val="500"/>
              </a:spcBef>
              <a:buFont typeface="Verdana"/>
              <a:defRPr sz="2000"/>
            </a:pPr>
          </a:p>
          <a:p>
            <a:pPr lvl="1" marL="640080" indent="-237743">
              <a:lnSpc>
                <a:spcPct val="90000"/>
              </a:lnSpc>
              <a:spcBef>
                <a:spcPts val="500"/>
              </a:spcBef>
              <a:buFont typeface="Verdana"/>
              <a:defRPr sz="2400"/>
            </a:pPr>
            <a:r>
              <a:t>Where ∆t is the time passed between traveling from x</a:t>
            </a:r>
            <a:r>
              <a:rPr baseline="-25000"/>
              <a:t>o</a:t>
            </a:r>
            <a:r>
              <a:t> to x, v is the velocity, and ∆x is the displacement.</a:t>
            </a:r>
            <a:endParaRPr sz="2800"/>
          </a:p>
          <a:p>
            <a:pPr lvl="1" marL="640080" indent="-237743">
              <a:lnSpc>
                <a:spcPct val="90000"/>
              </a:lnSpc>
              <a:spcBef>
                <a:spcPts val="500"/>
              </a:spcBef>
              <a:buFont typeface="Verdana"/>
              <a:defRPr sz="2400"/>
            </a:pPr>
            <a:r>
              <a:t>When velocity is constant this equation gives an exact result.</a:t>
            </a:r>
            <a:endParaRPr sz="2800"/>
          </a:p>
          <a:p>
            <a:pPr lvl="1" marL="640080" indent="-237743">
              <a:lnSpc>
                <a:spcPct val="90000"/>
              </a:lnSpc>
              <a:spcBef>
                <a:spcPts val="500"/>
              </a:spcBef>
              <a:buFont typeface="Verdana"/>
              <a:defRPr sz="2400"/>
            </a:pPr>
            <a:r>
              <a:t>When velocity is changing, this equation gives an average.</a:t>
            </a:r>
            <a:endParaRPr sz="2800"/>
          </a:p>
          <a:p>
            <a:pPr lvl="1" marL="640080" indent="-237743">
              <a:lnSpc>
                <a:spcPct val="90000"/>
              </a:lnSpc>
              <a:spcBef>
                <a:spcPts val="500"/>
              </a:spcBef>
              <a:buFont typeface="Verdana"/>
              <a:defRPr sz="2400"/>
            </a:pPr>
            <a:r>
              <a:t>This equation only yields an accurate result when the acceleration is zero.</a:t>
            </a:r>
          </a:p>
        </p:txBody>
      </p:sp>
      <p:pic>
        <p:nvPicPr>
          <p:cNvPr id="695" name="Picture 5" descr="Picture 5"/>
          <p:cNvPicPr>
            <a:picLocks noChangeAspect="1"/>
          </p:cNvPicPr>
          <p:nvPr/>
        </p:nvPicPr>
        <p:blipFill>
          <a:blip r:embed="rId2">
            <a:extLst/>
          </a:blip>
          <a:stretch>
            <a:fillRect/>
          </a:stretch>
        </p:blipFill>
        <p:spPr>
          <a:xfrm>
            <a:off x="2819400" y="1676400"/>
            <a:ext cx="2209800" cy="1043135"/>
          </a:xfrm>
          <a:prstGeom prst="rect">
            <a:avLst/>
          </a:prstGeom>
          <a:ln w="12700">
            <a:miter lim="400000"/>
          </a:ln>
        </p:spPr>
      </p:pic>
      <p:pic>
        <p:nvPicPr>
          <p:cNvPr id="696" name="Picture 6" descr="Picture 6"/>
          <p:cNvPicPr>
            <a:picLocks noChangeAspect="1"/>
          </p:cNvPicPr>
          <p:nvPr/>
        </p:nvPicPr>
        <p:blipFill>
          <a:blip r:embed="rId3">
            <a:extLst/>
          </a:blip>
          <a:stretch>
            <a:fillRect/>
          </a:stretch>
        </p:blipFill>
        <p:spPr>
          <a:xfrm>
            <a:off x="6019800" y="1981200"/>
            <a:ext cx="1143000" cy="51435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96" grpId="2"/>
      <p:bldP build="whole" bldLvl="1" animBg="1" rev="0" advAuto="0" spid="695"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8" name="Title 1"/>
          <p:cNvSpPr/>
          <p:nvPr>
            <p:ph type="title"/>
          </p:nvPr>
        </p:nvSpPr>
        <p:spPr>
          <a:xfrm>
            <a:off x="1435607" y="274638"/>
            <a:ext cx="7498082" cy="1143001"/>
          </a:xfrm>
          <a:prstGeom prst="rect">
            <a:avLst/>
          </a:prstGeom>
        </p:spPr>
        <p:txBody>
          <a:bodyPr/>
          <a:lstStyle/>
          <a:p>
            <a:pPr/>
            <a:r>
              <a:t>Graphing Velocity</a:t>
            </a:r>
          </a:p>
        </p:txBody>
      </p:sp>
      <p:sp>
        <p:nvSpPr>
          <p:cNvPr id="699" name="Content Placeholder 2"/>
          <p:cNvSpPr/>
          <p:nvPr>
            <p:ph type="body" idx="1"/>
          </p:nvPr>
        </p:nvSpPr>
        <p:spPr>
          <a:xfrm>
            <a:off x="1435607" y="1447800"/>
            <a:ext cx="7498082" cy="4800600"/>
          </a:xfrm>
          <a:prstGeom prst="rect">
            <a:avLst/>
          </a:prstGeom>
        </p:spPr>
        <p:txBody>
          <a:bodyPr/>
          <a:lstStyle/>
          <a:p>
            <a:pPr/>
            <a:r>
              <a:t>On a position vs. time graph,       velocity is the slope.</a:t>
            </a:r>
          </a:p>
        </p:txBody>
      </p:sp>
      <p:pic>
        <p:nvPicPr>
          <p:cNvPr id="700" name="Picture 2" descr="Picture 2"/>
          <p:cNvPicPr>
            <a:picLocks noChangeAspect="1"/>
          </p:cNvPicPr>
          <p:nvPr/>
        </p:nvPicPr>
        <p:blipFill>
          <a:blip r:embed="rId2">
            <a:extLst/>
          </a:blip>
          <a:stretch>
            <a:fillRect/>
          </a:stretch>
        </p:blipFill>
        <p:spPr>
          <a:xfrm>
            <a:off x="1600200" y="2665084"/>
            <a:ext cx="5734050" cy="419291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6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98" grpId="1"/>
      <p:bldP build="whole" bldLvl="1" animBg="1" rev="0" advAuto="0" spid="700" grpId="2"/>
      <p:bldP build="whole" bldLvl="1" animBg="1" rev="0" advAuto="0" spid="699" grpId="3"/>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2" name="Title 1"/>
          <p:cNvSpPr/>
          <p:nvPr>
            <p:ph type="title"/>
          </p:nvPr>
        </p:nvSpPr>
        <p:spPr>
          <a:xfrm>
            <a:off x="1435607" y="274638"/>
            <a:ext cx="7498082" cy="1143001"/>
          </a:xfrm>
          <a:prstGeom prst="rect">
            <a:avLst/>
          </a:prstGeom>
        </p:spPr>
        <p:txBody>
          <a:bodyPr/>
          <a:lstStyle/>
          <a:p>
            <a:pPr/>
            <a:r>
              <a:t>Graphing Velocity</a:t>
            </a:r>
          </a:p>
        </p:txBody>
      </p:sp>
      <p:pic>
        <p:nvPicPr>
          <p:cNvPr id="703" name="Picture 2" descr="Picture 2"/>
          <p:cNvPicPr>
            <a:picLocks noChangeAspect="1"/>
          </p:cNvPicPr>
          <p:nvPr/>
        </p:nvPicPr>
        <p:blipFill>
          <a:blip r:embed="rId2">
            <a:extLst/>
          </a:blip>
          <a:stretch>
            <a:fillRect/>
          </a:stretch>
        </p:blipFill>
        <p:spPr>
          <a:xfrm>
            <a:off x="1066800" y="1219200"/>
            <a:ext cx="7711379" cy="5638800"/>
          </a:xfrm>
          <a:prstGeom prst="rect">
            <a:avLst/>
          </a:prstGeom>
          <a:ln w="12700">
            <a:miter lim="400000"/>
          </a:ln>
        </p:spPr>
      </p:pic>
      <p:pic>
        <p:nvPicPr>
          <p:cNvPr id="704" name="Picture 3" descr="Picture 3"/>
          <p:cNvPicPr>
            <a:picLocks noChangeAspect="1"/>
          </p:cNvPicPr>
          <p:nvPr/>
        </p:nvPicPr>
        <p:blipFill>
          <a:blip r:embed="rId3">
            <a:extLst/>
          </a:blip>
          <a:stretch>
            <a:fillRect/>
          </a:stretch>
        </p:blipFill>
        <p:spPr>
          <a:xfrm>
            <a:off x="1066800" y="1219200"/>
            <a:ext cx="7467600" cy="5661484"/>
          </a:xfrm>
          <a:prstGeom prst="rect">
            <a:avLst/>
          </a:prstGeom>
          <a:ln w="12700">
            <a:miter lim="400000"/>
          </a:ln>
        </p:spPr>
      </p:pic>
      <p:pic>
        <p:nvPicPr>
          <p:cNvPr id="705" name="Picture 4" descr="Picture 4"/>
          <p:cNvPicPr>
            <a:picLocks noChangeAspect="1"/>
          </p:cNvPicPr>
          <p:nvPr/>
        </p:nvPicPr>
        <p:blipFill>
          <a:blip r:embed="rId4">
            <a:extLst/>
          </a:blip>
          <a:stretch>
            <a:fillRect/>
          </a:stretch>
        </p:blipFill>
        <p:spPr>
          <a:xfrm>
            <a:off x="1066800" y="1219199"/>
            <a:ext cx="7467600" cy="566747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05" grpId="2"/>
      <p:bldP build="whole" bldLvl="1" animBg="1" rev="0" advAuto="0" spid="704"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7" name="Title 3"/>
          <p:cNvSpPr/>
          <p:nvPr>
            <p:ph type="title"/>
          </p:nvPr>
        </p:nvSpPr>
        <p:spPr>
          <a:xfrm>
            <a:off x="301752" y="228599"/>
            <a:ext cx="8534401" cy="758954"/>
          </a:xfrm>
          <a:prstGeom prst="rect">
            <a:avLst/>
          </a:prstGeom>
        </p:spPr>
        <p:txBody>
          <a:bodyPr/>
          <a:lstStyle/>
          <a:p>
            <a:pPr/>
            <a:r>
              <a:t>Example Problem 1</a:t>
            </a:r>
          </a:p>
        </p:txBody>
      </p:sp>
      <p:sp>
        <p:nvSpPr>
          <p:cNvPr id="708" name="Content Placeholder 2"/>
          <p:cNvSpPr/>
          <p:nvPr>
            <p:ph type="body" idx="1"/>
          </p:nvPr>
        </p:nvSpPr>
        <p:spPr>
          <a:xfrm>
            <a:off x="301752" y="1527047"/>
            <a:ext cx="8503920" cy="4572001"/>
          </a:xfrm>
          <a:prstGeom prst="rect">
            <a:avLst/>
          </a:prstGeom>
        </p:spPr>
        <p:txBody>
          <a:bodyPr/>
          <a:lstStyle/>
          <a:p>
            <a:pPr>
              <a:buSzTx/>
              <a:buFont typeface="Wingdings 2"/>
              <a:buNone/>
            </a:pPr>
          </a:p>
          <a:p>
            <a:pPr>
              <a:buSzTx/>
              <a:buFont typeface="Wingdings 2"/>
              <a:buNone/>
            </a:pPr>
            <a:r>
              <a:t>    An 18-year-old runner can complete a 10.0 km course with an average speed of 4.39 m/s. A 50-year-old runner can cover the same distance with an average speed of 4.27 m/s. How much later should the younger runner start in order to finish the course at the same time as the older runner?</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0" name="Title 3"/>
          <p:cNvSpPr/>
          <p:nvPr>
            <p:ph type="title"/>
          </p:nvPr>
        </p:nvSpPr>
        <p:spPr>
          <a:xfrm>
            <a:off x="301752" y="228599"/>
            <a:ext cx="8534401" cy="758954"/>
          </a:xfrm>
          <a:prstGeom prst="rect">
            <a:avLst/>
          </a:prstGeom>
        </p:spPr>
        <p:txBody>
          <a:bodyPr/>
          <a:lstStyle/>
          <a:p>
            <a:pPr/>
            <a:r>
              <a:t>Example Problem 1</a:t>
            </a:r>
          </a:p>
        </p:txBody>
      </p:sp>
      <p:pic>
        <p:nvPicPr>
          <p:cNvPr id="711" name="Picture 2" descr="Picture 2"/>
          <p:cNvPicPr>
            <a:picLocks noChangeAspect="1"/>
          </p:cNvPicPr>
          <p:nvPr/>
        </p:nvPicPr>
        <p:blipFill>
          <a:blip r:embed="rId2">
            <a:extLst/>
          </a:blip>
          <a:stretch>
            <a:fillRect/>
          </a:stretch>
        </p:blipFill>
        <p:spPr>
          <a:xfrm>
            <a:off x="304800" y="2209800"/>
            <a:ext cx="4995334" cy="1143000"/>
          </a:xfrm>
          <a:prstGeom prst="rect">
            <a:avLst/>
          </a:prstGeom>
          <a:ln w="12700">
            <a:miter lim="400000"/>
          </a:ln>
        </p:spPr>
      </p:pic>
      <p:pic>
        <p:nvPicPr>
          <p:cNvPr id="712" name="Picture 3" descr="Picture 3"/>
          <p:cNvPicPr>
            <a:picLocks noChangeAspect="1"/>
          </p:cNvPicPr>
          <p:nvPr/>
        </p:nvPicPr>
        <p:blipFill>
          <a:blip r:embed="rId3">
            <a:extLst/>
          </a:blip>
          <a:stretch>
            <a:fillRect/>
          </a:stretch>
        </p:blipFill>
        <p:spPr>
          <a:xfrm>
            <a:off x="6172200" y="2362200"/>
            <a:ext cx="2042257" cy="847320"/>
          </a:xfrm>
          <a:prstGeom prst="rect">
            <a:avLst/>
          </a:prstGeom>
          <a:ln w="12700">
            <a:miter lim="400000"/>
          </a:ln>
        </p:spPr>
      </p:pic>
      <p:pic>
        <p:nvPicPr>
          <p:cNvPr id="713" name="Picture 4" descr="Picture 4"/>
          <p:cNvPicPr>
            <a:picLocks noChangeAspect="1"/>
          </p:cNvPicPr>
          <p:nvPr/>
        </p:nvPicPr>
        <p:blipFill>
          <a:blip r:embed="rId4">
            <a:extLst/>
          </a:blip>
          <a:stretch>
            <a:fillRect/>
          </a:stretch>
        </p:blipFill>
        <p:spPr>
          <a:xfrm>
            <a:off x="304800" y="4267200"/>
            <a:ext cx="5314123" cy="1524000"/>
          </a:xfrm>
          <a:prstGeom prst="rect">
            <a:avLst/>
          </a:prstGeom>
          <a:ln w="12700">
            <a:miter lim="400000"/>
          </a:ln>
        </p:spPr>
      </p:pic>
      <p:pic>
        <p:nvPicPr>
          <p:cNvPr id="714" name="Picture 5" descr="Picture 5"/>
          <p:cNvPicPr>
            <a:picLocks noChangeAspect="1"/>
          </p:cNvPicPr>
          <p:nvPr/>
        </p:nvPicPr>
        <p:blipFill>
          <a:blip r:embed="rId5">
            <a:extLst/>
          </a:blip>
          <a:stretch>
            <a:fillRect/>
          </a:stretch>
        </p:blipFill>
        <p:spPr>
          <a:xfrm>
            <a:off x="5791200" y="4343400"/>
            <a:ext cx="3021066" cy="16002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3" grpId="3"/>
      <p:bldP build="whole" bldLvl="1" animBg="1" rev="0" advAuto="0" spid="712" grpId="2"/>
      <p:bldP build="whole" bldLvl="1" animBg="1" rev="0" advAuto="0" spid="711" grpId="1"/>
      <p:bldP build="whole" bldLvl="1" animBg="1" rev="0" advAuto="0" spid="714" grpId="4"/>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16" name="Picture 3" descr="Picture 3"/>
          <p:cNvPicPr>
            <a:picLocks noChangeAspect="1"/>
          </p:cNvPicPr>
          <p:nvPr/>
        </p:nvPicPr>
        <p:blipFill>
          <a:blip r:embed="rId2">
            <a:extLst/>
          </a:blip>
          <a:stretch>
            <a:fillRect/>
          </a:stretch>
        </p:blipFill>
        <p:spPr>
          <a:xfrm>
            <a:off x="5181600" y="2133600"/>
            <a:ext cx="2491837" cy="1500188"/>
          </a:xfrm>
          <a:prstGeom prst="rect">
            <a:avLst/>
          </a:prstGeom>
          <a:ln w="12700">
            <a:miter lim="400000"/>
          </a:ln>
        </p:spPr>
      </p:pic>
      <p:pic>
        <p:nvPicPr>
          <p:cNvPr id="717" name="Picture 6" descr="Picture 6"/>
          <p:cNvPicPr>
            <a:picLocks noChangeAspect="1"/>
          </p:cNvPicPr>
          <p:nvPr/>
        </p:nvPicPr>
        <p:blipFill>
          <a:blip r:embed="rId3">
            <a:extLst/>
          </a:blip>
          <a:stretch>
            <a:fillRect/>
          </a:stretch>
        </p:blipFill>
        <p:spPr>
          <a:xfrm>
            <a:off x="4876800" y="4495800"/>
            <a:ext cx="3837214" cy="685800"/>
          </a:xfrm>
          <a:prstGeom prst="rect">
            <a:avLst/>
          </a:prstGeom>
          <a:ln w="12700">
            <a:miter lim="400000"/>
          </a:ln>
        </p:spPr>
      </p:pic>
      <p:sp>
        <p:nvSpPr>
          <p:cNvPr id="718" name="Title 3"/>
          <p:cNvSpPr/>
          <p:nvPr>
            <p:ph type="title"/>
          </p:nvPr>
        </p:nvSpPr>
        <p:spPr>
          <a:xfrm>
            <a:off x="301752" y="228599"/>
            <a:ext cx="8534401" cy="758954"/>
          </a:xfrm>
          <a:prstGeom prst="rect">
            <a:avLst/>
          </a:prstGeom>
        </p:spPr>
        <p:txBody>
          <a:bodyPr/>
          <a:lstStyle/>
          <a:p>
            <a:pPr/>
            <a:r>
              <a:t>Example Problem 1</a:t>
            </a:r>
          </a:p>
        </p:txBody>
      </p:sp>
      <p:pic>
        <p:nvPicPr>
          <p:cNvPr id="719" name="Picture 2" descr="Picture 2"/>
          <p:cNvPicPr>
            <a:picLocks noChangeAspect="1"/>
          </p:cNvPicPr>
          <p:nvPr/>
        </p:nvPicPr>
        <p:blipFill>
          <a:blip r:embed="rId4">
            <a:extLst/>
          </a:blip>
          <a:stretch>
            <a:fillRect/>
          </a:stretch>
        </p:blipFill>
        <p:spPr>
          <a:xfrm>
            <a:off x="914400" y="2819400"/>
            <a:ext cx="3057438" cy="160693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9" grpId="1"/>
      <p:bldP build="whole" bldLvl="1" animBg="1" rev="0" advAuto="0" spid="716" grpId="2"/>
      <p:bldP build="whole" bldLvl="1" animBg="1" rev="0" advAuto="0" spid="717" grpId="3"/>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1" name="Title 3"/>
          <p:cNvSpPr/>
          <p:nvPr>
            <p:ph type="title"/>
          </p:nvPr>
        </p:nvSpPr>
        <p:spPr>
          <a:xfrm>
            <a:off x="301752" y="228599"/>
            <a:ext cx="8534401" cy="758954"/>
          </a:xfrm>
          <a:prstGeom prst="rect">
            <a:avLst/>
          </a:prstGeom>
        </p:spPr>
        <p:txBody>
          <a:bodyPr/>
          <a:lstStyle/>
          <a:p>
            <a:pPr/>
            <a:r>
              <a:t>Example Problem 1</a:t>
            </a:r>
          </a:p>
        </p:txBody>
      </p:sp>
      <p:pic>
        <p:nvPicPr>
          <p:cNvPr id="722" name="Picture 2" descr="Picture 2"/>
          <p:cNvPicPr>
            <a:picLocks noChangeAspect="1"/>
          </p:cNvPicPr>
          <p:nvPr/>
        </p:nvPicPr>
        <p:blipFill>
          <a:blip r:embed="rId2">
            <a:extLst/>
          </a:blip>
          <a:stretch>
            <a:fillRect/>
          </a:stretch>
        </p:blipFill>
        <p:spPr>
          <a:xfrm>
            <a:off x="990600" y="1752600"/>
            <a:ext cx="7014068" cy="1524000"/>
          </a:xfrm>
          <a:prstGeom prst="rect">
            <a:avLst/>
          </a:prstGeom>
          <a:ln w="12700">
            <a:miter lim="400000"/>
          </a:ln>
        </p:spPr>
      </p:pic>
      <p:pic>
        <p:nvPicPr>
          <p:cNvPr id="723" name="Picture 3" descr="Picture 3"/>
          <p:cNvPicPr>
            <a:picLocks noChangeAspect="1"/>
          </p:cNvPicPr>
          <p:nvPr/>
        </p:nvPicPr>
        <p:blipFill>
          <a:blip r:embed="rId3">
            <a:extLst/>
          </a:blip>
          <a:stretch>
            <a:fillRect/>
          </a:stretch>
        </p:blipFill>
        <p:spPr>
          <a:xfrm>
            <a:off x="2286000" y="3352800"/>
            <a:ext cx="4430856" cy="1023938"/>
          </a:xfrm>
          <a:prstGeom prst="rect">
            <a:avLst/>
          </a:prstGeom>
          <a:ln w="12700">
            <a:miter lim="400000"/>
          </a:ln>
        </p:spPr>
      </p:pic>
      <p:pic>
        <p:nvPicPr>
          <p:cNvPr id="724" name="Picture 4" descr="Picture 4"/>
          <p:cNvPicPr>
            <a:picLocks noChangeAspect="1"/>
          </p:cNvPicPr>
          <p:nvPr/>
        </p:nvPicPr>
        <p:blipFill>
          <a:blip r:embed="rId4">
            <a:extLst/>
          </a:blip>
          <a:stretch>
            <a:fillRect/>
          </a:stretch>
        </p:blipFill>
        <p:spPr>
          <a:xfrm>
            <a:off x="2133600" y="4648200"/>
            <a:ext cx="5068343" cy="118586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3" grpId="2"/>
      <p:bldP build="whole" bldLvl="1" animBg="1" rev="0" advAuto="0" spid="724" grpId="3"/>
      <p:bldP build="whole" bldLvl="1" animBg="1" rev="0" advAuto="0" spid="722"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6" name="Title 1"/>
          <p:cNvSpPr/>
          <p:nvPr>
            <p:ph type="title"/>
          </p:nvPr>
        </p:nvSpPr>
        <p:spPr>
          <a:xfrm>
            <a:off x="301752" y="228599"/>
            <a:ext cx="8534401" cy="758954"/>
          </a:xfrm>
          <a:prstGeom prst="rect">
            <a:avLst/>
          </a:prstGeom>
        </p:spPr>
        <p:txBody>
          <a:bodyPr/>
          <a:lstStyle/>
          <a:p>
            <a:pPr/>
            <a:r>
              <a:t>Example Problem 1</a:t>
            </a:r>
          </a:p>
        </p:txBody>
      </p:sp>
      <p:pic>
        <p:nvPicPr>
          <p:cNvPr id="727" name="Picture 4" descr="Picture 4"/>
          <p:cNvPicPr>
            <a:picLocks noChangeAspect="1"/>
          </p:cNvPicPr>
          <p:nvPr/>
        </p:nvPicPr>
        <p:blipFill>
          <a:blip r:embed="rId2">
            <a:extLst/>
          </a:blip>
          <a:stretch>
            <a:fillRect/>
          </a:stretch>
        </p:blipFill>
        <p:spPr>
          <a:xfrm>
            <a:off x="304800" y="1600200"/>
            <a:ext cx="5068343" cy="1185863"/>
          </a:xfrm>
          <a:prstGeom prst="rect">
            <a:avLst/>
          </a:prstGeom>
          <a:ln w="12700">
            <a:miter lim="400000"/>
          </a:ln>
        </p:spPr>
      </p:pic>
      <p:pic>
        <p:nvPicPr>
          <p:cNvPr id="728" name="Picture 2" descr="Picture 2"/>
          <p:cNvPicPr>
            <a:picLocks noChangeAspect="1"/>
          </p:cNvPicPr>
          <p:nvPr/>
        </p:nvPicPr>
        <p:blipFill>
          <a:blip r:embed="rId3">
            <a:extLst/>
          </a:blip>
          <a:stretch>
            <a:fillRect/>
          </a:stretch>
        </p:blipFill>
        <p:spPr>
          <a:xfrm>
            <a:off x="6629400" y="1905000"/>
            <a:ext cx="2247900" cy="466725"/>
          </a:xfrm>
          <a:prstGeom prst="rect">
            <a:avLst/>
          </a:prstGeom>
          <a:ln w="12700">
            <a:miter lim="400000"/>
          </a:ln>
        </p:spPr>
      </p:pic>
      <p:pic>
        <p:nvPicPr>
          <p:cNvPr id="729" name="Picture 3" descr="Picture 3"/>
          <p:cNvPicPr>
            <a:picLocks noChangeAspect="1"/>
          </p:cNvPicPr>
          <p:nvPr/>
        </p:nvPicPr>
        <p:blipFill>
          <a:blip r:embed="rId4">
            <a:extLst/>
          </a:blip>
          <a:stretch>
            <a:fillRect/>
          </a:stretch>
        </p:blipFill>
        <p:spPr>
          <a:xfrm>
            <a:off x="1981200" y="2819400"/>
            <a:ext cx="5295900" cy="952500"/>
          </a:xfrm>
          <a:prstGeom prst="rect">
            <a:avLst/>
          </a:prstGeom>
          <a:ln w="12700">
            <a:miter lim="400000"/>
          </a:ln>
        </p:spPr>
      </p:pic>
      <p:pic>
        <p:nvPicPr>
          <p:cNvPr id="730" name="Picture 4" descr="Picture 4"/>
          <p:cNvPicPr>
            <a:picLocks noChangeAspect="1"/>
          </p:cNvPicPr>
          <p:nvPr/>
        </p:nvPicPr>
        <p:blipFill>
          <a:blip r:embed="rId5">
            <a:extLst/>
          </a:blip>
          <a:stretch>
            <a:fillRect/>
          </a:stretch>
        </p:blipFill>
        <p:spPr>
          <a:xfrm>
            <a:off x="1905000" y="3962400"/>
            <a:ext cx="5305425" cy="923925"/>
          </a:xfrm>
          <a:prstGeom prst="rect">
            <a:avLst/>
          </a:prstGeom>
          <a:ln w="12700">
            <a:miter lim="400000"/>
          </a:ln>
        </p:spPr>
      </p:pic>
      <p:pic>
        <p:nvPicPr>
          <p:cNvPr id="731" name="Picture 5" descr="Picture 5"/>
          <p:cNvPicPr>
            <a:picLocks noChangeAspect="1"/>
          </p:cNvPicPr>
          <p:nvPr/>
        </p:nvPicPr>
        <p:blipFill>
          <a:blip r:embed="rId6">
            <a:extLst/>
          </a:blip>
          <a:stretch>
            <a:fillRect/>
          </a:stretch>
        </p:blipFill>
        <p:spPr>
          <a:xfrm>
            <a:off x="2133600" y="5334000"/>
            <a:ext cx="4751571" cy="80962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7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8" grpId="2"/>
      <p:bldP build="whole" bldLvl="1" animBg="1" rev="0" advAuto="0" spid="730" grpId="4"/>
      <p:bldP build="whole" bldLvl="1" animBg="1" rev="0" advAuto="0" spid="727" grpId="1"/>
      <p:bldP build="whole" bldLvl="1" animBg="1" rev="0" advAuto="0" spid="729" grpId="3"/>
      <p:bldP build="whole" bldLvl="1" animBg="1" rev="0" advAuto="0" spid="731" grpId="5"/>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3" name="Title 1"/>
          <p:cNvSpPr/>
          <p:nvPr>
            <p:ph type="title"/>
          </p:nvPr>
        </p:nvSpPr>
        <p:spPr>
          <a:xfrm>
            <a:off x="429063" y="3337559"/>
            <a:ext cx="6480050" cy="2301241"/>
          </a:xfrm>
          <a:prstGeom prst="rect">
            <a:avLst/>
          </a:prstGeom>
        </p:spPr>
        <p:txBody>
          <a:bodyPr/>
          <a:lstStyle/>
          <a:p>
            <a:pPr/>
            <a:r>
              <a:t>Kinematics</a:t>
            </a:r>
          </a:p>
        </p:txBody>
      </p:sp>
      <p:sp>
        <p:nvSpPr>
          <p:cNvPr id="734" name="Subtitle 2"/>
          <p:cNvSpPr/>
          <p:nvPr>
            <p:ph type="body" sz="quarter" idx="1"/>
          </p:nvPr>
        </p:nvSpPr>
        <p:spPr>
          <a:xfrm>
            <a:off x="433049" y="1544812"/>
            <a:ext cx="6480050" cy="1752601"/>
          </a:xfrm>
          <a:prstGeom prst="rect">
            <a:avLst/>
          </a:prstGeom>
        </p:spPr>
        <p:txBody>
          <a:bodyPr/>
          <a:lstStyle/>
          <a:p>
            <a:pPr/>
            <a:r>
              <a:t>Acceleration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4"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6" name="Title 1"/>
          <p:cNvSpPr/>
          <p:nvPr>
            <p:ph type="title"/>
          </p:nvPr>
        </p:nvSpPr>
        <p:spPr>
          <a:xfrm>
            <a:off x="1435607" y="274638"/>
            <a:ext cx="7498082" cy="1143001"/>
          </a:xfrm>
          <a:prstGeom prst="rect">
            <a:avLst/>
          </a:prstGeom>
        </p:spPr>
        <p:txBody>
          <a:bodyPr/>
          <a:lstStyle/>
          <a:p>
            <a:pPr/>
            <a:r>
              <a:t>Acceleration</a:t>
            </a:r>
          </a:p>
        </p:txBody>
      </p:sp>
      <p:sp>
        <p:nvSpPr>
          <p:cNvPr id="737" name="Content Placeholder 2"/>
          <p:cNvSpPr/>
          <p:nvPr>
            <p:ph type="body" idx="1"/>
          </p:nvPr>
        </p:nvSpPr>
        <p:spPr>
          <a:xfrm>
            <a:off x="1435607" y="1447800"/>
            <a:ext cx="7498082" cy="4800600"/>
          </a:xfrm>
          <a:prstGeom prst="rect">
            <a:avLst/>
          </a:prstGeom>
        </p:spPr>
        <p:txBody>
          <a:bodyPr/>
          <a:lstStyle/>
          <a:p>
            <a:pPr>
              <a:defRPr b="1"/>
            </a:pPr>
            <a:r>
              <a:t>Acceleration-</a:t>
            </a:r>
          </a:p>
          <a:p>
            <a:pPr marL="283463" indent="-201168">
              <a:buSzTx/>
              <a:buFont typeface="Wingdings 2"/>
              <a:buNone/>
            </a:pPr>
            <a:r>
              <a:t>	The change in velocity over a period of time.  </a:t>
            </a:r>
          </a:p>
          <a:p>
            <a:pPr lvl="1" marL="640080" indent="-237743">
              <a:spcBef>
                <a:spcPts val="500"/>
              </a:spcBef>
              <a:buFont typeface="Verdana"/>
              <a:defRPr sz="2800"/>
            </a:pPr>
            <a:r>
              <a:t>In equations: a</a:t>
            </a:r>
          </a:p>
          <a:p>
            <a:pPr lvl="1" marL="640080" indent="-237743">
              <a:spcBef>
                <a:spcPts val="500"/>
              </a:spcBef>
              <a:buFont typeface="Verdana"/>
              <a:defRPr sz="2800"/>
            </a:pPr>
            <a:r>
              <a:t>Metric unit: m/s</a:t>
            </a:r>
            <a:r>
              <a:rPr baseline="30000"/>
              <a:t>2</a:t>
            </a:r>
            <a:r>
              <a:t> </a:t>
            </a:r>
            <a:r>
              <a:rPr sz="2000"/>
              <a:t>(meter per second squared)</a:t>
            </a:r>
          </a:p>
          <a:p>
            <a:pPr/>
            <a:r>
              <a:t>On a velocity verse time graph, acceleration is the slope.</a:t>
            </a:r>
          </a:p>
          <a:p>
            <a:pPr/>
            <a:r>
              <a:t>When the velocity is constant, the acceleration is zero.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37">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73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737">
                                            <p:txEl>
                                              <p:pRg st="1" end="1"/>
                                            </p:txEl>
                                          </p:spTgt>
                                        </p:tgtEl>
                                        <p:attrNameLst>
                                          <p:attrName>style.visibility</p:attrName>
                                        </p:attrNameLst>
                                      </p:cBhvr>
                                      <p:to>
                                        <p:strVal val="visible"/>
                                      </p:to>
                                    </p:set>
                                  </p:childTnLst>
                                </p:cTn>
                              </p:par>
                              <p:par>
                                <p:cTn id="17" presetClass="entr" nodeType="withEffect" presetSubtype="0" presetID="1" grpId="2" fill="hold">
                                  <p:stCondLst>
                                    <p:cond delay="0"/>
                                  </p:stCondLst>
                                  <p:iterate type="el" backwards="0">
                                    <p:tmAbs val="0"/>
                                  </p:iterate>
                                  <p:childTnLst>
                                    <p:set>
                                      <p:cBhvr>
                                        <p:cTn id="18" fill="hold"/>
                                        <p:tgtEl>
                                          <p:spTgt spid="737">
                                            <p:txEl>
                                              <p:pRg st="2" end="2"/>
                                            </p:txEl>
                                          </p:spTgt>
                                        </p:tgtEl>
                                        <p:attrNameLst>
                                          <p:attrName>style.visibility</p:attrName>
                                        </p:attrNameLst>
                                      </p:cBhvr>
                                      <p:to>
                                        <p:strVal val="visible"/>
                                      </p:to>
                                    </p:set>
                                  </p:childTnLst>
                                </p:cTn>
                              </p:par>
                              <p:par>
                                <p:cTn id="19" presetClass="entr" nodeType="withEffect" presetSubtype="0" presetID="1" grpId="2" fill="hold">
                                  <p:stCondLst>
                                    <p:cond delay="0"/>
                                  </p:stCondLst>
                                  <p:iterate type="el" backwards="0">
                                    <p:tmAbs val="0"/>
                                  </p:iterate>
                                  <p:childTnLst>
                                    <p:set>
                                      <p:cBhvr>
                                        <p:cTn id="20" fill="hold"/>
                                        <p:tgtEl>
                                          <p:spTgt spid="73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2" fill="hold">
                                  <p:stCondLst>
                                    <p:cond delay="0"/>
                                  </p:stCondLst>
                                  <p:iterate type="el" backwards="0">
                                    <p:tmAbs val="0"/>
                                  </p:iterate>
                                  <p:childTnLst>
                                    <p:set>
                                      <p:cBhvr>
                                        <p:cTn id="24" fill="hold"/>
                                        <p:tgtEl>
                                          <p:spTgt spid="73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2" fill="hold">
                                  <p:stCondLst>
                                    <p:cond delay="0"/>
                                  </p:stCondLst>
                                  <p:iterate type="el" backwards="0">
                                    <p:tmAbs val="0"/>
                                  </p:iterate>
                                  <p:childTnLst>
                                    <p:set>
                                      <p:cBhvr>
                                        <p:cTn id="28" fill="hold"/>
                                        <p:tgtEl>
                                          <p:spTgt spid="737">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6" grpId="1"/>
      <p:bldP build="p" bldLvl="1" animBg="1" rev="0" advAuto="0" spid="737"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8" name="Title 1"/>
          <p:cNvSpPr/>
          <p:nvPr>
            <p:ph type="title"/>
          </p:nvPr>
        </p:nvSpPr>
        <p:spPr>
          <a:prstGeom prst="rect">
            <a:avLst/>
          </a:prstGeom>
        </p:spPr>
        <p:txBody>
          <a:bodyPr/>
          <a:lstStyle/>
          <a:p>
            <a:pPr/>
            <a:r>
              <a:t>Changing Position</a:t>
            </a:r>
          </a:p>
        </p:txBody>
      </p:sp>
      <p:sp>
        <p:nvSpPr>
          <p:cNvPr id="669" name="Content Placeholder 2"/>
          <p:cNvSpPr/>
          <p:nvPr>
            <p:ph type="body" idx="1"/>
          </p:nvPr>
        </p:nvSpPr>
        <p:spPr>
          <a:xfrm>
            <a:off x="304800" y="1600200"/>
            <a:ext cx="8839200" cy="5029200"/>
          </a:xfrm>
          <a:prstGeom prst="rect">
            <a:avLst/>
          </a:prstGeom>
        </p:spPr>
        <p:txBody>
          <a:bodyPr/>
          <a:lstStyle/>
          <a:p>
            <a:pPr marL="329184" indent="-329184" defTabSz="877823">
              <a:lnSpc>
                <a:spcPct val="90000"/>
              </a:lnSpc>
              <a:defRPr b="1" sz="3072"/>
            </a:pPr>
            <a:r>
              <a:t>Position-</a:t>
            </a:r>
            <a:r>
              <a:rPr b="0"/>
              <a:t> An object’s location in relation to some point of reference. This is a scalar quantity.</a:t>
            </a:r>
            <a:endParaRPr b="0"/>
          </a:p>
          <a:p>
            <a:pPr lvl="1" marL="713231" indent="-274320" defTabSz="877823">
              <a:lnSpc>
                <a:spcPct val="90000"/>
              </a:lnSpc>
              <a:spcBef>
                <a:spcPts val="600"/>
              </a:spcBef>
              <a:defRPr sz="2688"/>
            </a:pPr>
            <a:r>
              <a:t>In equations: x</a:t>
            </a:r>
          </a:p>
          <a:p>
            <a:pPr lvl="1" marL="713231" indent="-274320" defTabSz="877823">
              <a:lnSpc>
                <a:spcPct val="90000"/>
              </a:lnSpc>
              <a:spcBef>
                <a:spcPts val="600"/>
              </a:spcBef>
              <a:defRPr sz="2688"/>
            </a:pPr>
            <a:r>
              <a:t>Base Metric unit: m (meters)</a:t>
            </a:r>
          </a:p>
          <a:p>
            <a:pPr marL="329184" indent="-329184" defTabSz="877823">
              <a:lnSpc>
                <a:spcPct val="90000"/>
              </a:lnSpc>
              <a:defRPr b="1" sz="3072"/>
            </a:pPr>
            <a:r>
              <a:t>Displacement-</a:t>
            </a:r>
            <a:r>
              <a:rPr b="0"/>
              <a:t> A vector that points from an object’s initial position (x</a:t>
            </a:r>
            <a:r>
              <a:rPr b="0" baseline="-25791"/>
              <a:t>i</a:t>
            </a:r>
            <a:r>
              <a:rPr b="0"/>
              <a:t> or x</a:t>
            </a:r>
            <a:r>
              <a:rPr b="0" baseline="-25791"/>
              <a:t>o</a:t>
            </a:r>
            <a:r>
              <a:rPr b="0"/>
              <a:t>) to its final position (x</a:t>
            </a:r>
            <a:r>
              <a:rPr b="0" baseline="-25791"/>
              <a:t>f  </a:t>
            </a:r>
            <a:r>
              <a:rPr b="0"/>
              <a:t>or x).  Its magnitude is the shortest distance between these two points.</a:t>
            </a:r>
            <a:endParaRPr b="0"/>
          </a:p>
          <a:p>
            <a:pPr lvl="1" marL="713231" indent="-274320" defTabSz="877823">
              <a:lnSpc>
                <a:spcPct val="90000"/>
              </a:lnSpc>
              <a:spcBef>
                <a:spcPts val="600"/>
              </a:spcBef>
              <a:defRPr sz="2688"/>
            </a:pPr>
            <a:r>
              <a:t>In equations: ∆x</a:t>
            </a:r>
          </a:p>
          <a:p>
            <a:pPr lvl="1" marL="713231" indent="-274320" defTabSz="877823">
              <a:lnSpc>
                <a:spcPct val="90000"/>
              </a:lnSpc>
              <a:spcBef>
                <a:spcPts val="600"/>
              </a:spcBef>
              <a:defRPr sz="2688"/>
            </a:pPr>
            <a:r>
              <a:t>Base Metric unit: m</a:t>
            </a:r>
          </a:p>
        </p:txBody>
      </p:sp>
      <p:pic>
        <p:nvPicPr>
          <p:cNvPr id="670" name="Picture 3" descr="Picture 3"/>
          <p:cNvPicPr>
            <a:picLocks noChangeAspect="1"/>
          </p:cNvPicPr>
          <p:nvPr/>
        </p:nvPicPr>
        <p:blipFill>
          <a:blip r:embed="rId2">
            <a:extLst/>
          </a:blip>
          <a:stretch>
            <a:fillRect/>
          </a:stretch>
        </p:blipFill>
        <p:spPr>
          <a:xfrm>
            <a:off x="4724400" y="5562600"/>
            <a:ext cx="3847475" cy="8382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69">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669">
                                            <p:txEl>
                                              <p:pRg st="0" end="0"/>
                                            </p:txEl>
                                          </p:spTgt>
                                        </p:tgtEl>
                                        <p:attrNameLst>
                                          <p:attrName>style.visibility</p:attrName>
                                        </p:attrNameLst>
                                      </p:cBhvr>
                                      <p:to>
                                        <p:strVal val="visible"/>
                                      </p:to>
                                    </p:set>
                                  </p:childTnLst>
                                </p:cTn>
                              </p:par>
                              <p:par>
                                <p:cTn id="13" presetClass="entr" nodeType="withEffect" presetSubtype="0" presetID="1" grpId="2" fill="hold">
                                  <p:stCondLst>
                                    <p:cond delay="0"/>
                                  </p:stCondLst>
                                  <p:iterate type="el" backwards="0">
                                    <p:tmAbs val="0"/>
                                  </p:iterate>
                                  <p:childTnLst>
                                    <p:set>
                                      <p:cBhvr>
                                        <p:cTn id="14" fill="hold"/>
                                        <p:tgtEl>
                                          <p:spTgt spid="669">
                                            <p:txEl>
                                              <p:pRg st="1" end="1"/>
                                            </p:txEl>
                                          </p:spTgt>
                                        </p:tgtEl>
                                        <p:attrNameLst>
                                          <p:attrName>style.visibility</p:attrName>
                                        </p:attrNameLst>
                                      </p:cBhvr>
                                      <p:to>
                                        <p:strVal val="visible"/>
                                      </p:to>
                                    </p:set>
                                  </p:childTnLst>
                                </p:cTn>
                              </p:par>
                              <p:par>
                                <p:cTn id="15" presetClass="entr" nodeType="withEffect" presetSubtype="0" presetID="1" grpId="2" fill="hold">
                                  <p:stCondLst>
                                    <p:cond delay="0"/>
                                  </p:stCondLst>
                                  <p:iterate type="el" backwards="0">
                                    <p:tmAbs val="0"/>
                                  </p:iterate>
                                  <p:childTnLst>
                                    <p:set>
                                      <p:cBhvr>
                                        <p:cTn id="16" fill="hold"/>
                                        <p:tgtEl>
                                          <p:spTgt spid="66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2" fill="hold">
                                  <p:stCondLst>
                                    <p:cond delay="0"/>
                                  </p:stCondLst>
                                  <p:iterate type="el" backwards="0">
                                    <p:tmAbs val="0"/>
                                  </p:iterate>
                                  <p:childTnLst>
                                    <p:set>
                                      <p:cBhvr>
                                        <p:cTn id="20" fill="hold"/>
                                        <p:tgtEl>
                                          <p:spTgt spid="669">
                                            <p:txEl>
                                              <p:pRg st="3" end="3"/>
                                            </p:txEl>
                                          </p:spTgt>
                                        </p:tgtEl>
                                        <p:attrNameLst>
                                          <p:attrName>style.visibility</p:attrName>
                                        </p:attrNameLst>
                                      </p:cBhvr>
                                      <p:to>
                                        <p:strVal val="visible"/>
                                      </p:to>
                                    </p:set>
                                  </p:childTnLst>
                                </p:cTn>
                              </p:par>
                              <p:par>
                                <p:cTn id="21" presetClass="entr" nodeType="withEffect" presetSubtype="0" presetID="1" grpId="2" fill="hold">
                                  <p:stCondLst>
                                    <p:cond delay="0"/>
                                  </p:stCondLst>
                                  <p:iterate type="el" backwards="0">
                                    <p:tmAbs val="0"/>
                                  </p:iterate>
                                  <p:childTnLst>
                                    <p:set>
                                      <p:cBhvr>
                                        <p:cTn id="22" fill="hold"/>
                                        <p:tgtEl>
                                          <p:spTgt spid="669">
                                            <p:txEl>
                                              <p:pRg st="4" end="4"/>
                                            </p:txEl>
                                          </p:spTgt>
                                        </p:tgtEl>
                                        <p:attrNameLst>
                                          <p:attrName>style.visibility</p:attrName>
                                        </p:attrNameLst>
                                      </p:cBhvr>
                                      <p:to>
                                        <p:strVal val="visible"/>
                                      </p:to>
                                    </p:set>
                                  </p:childTnLst>
                                </p:cTn>
                              </p:par>
                              <p:par>
                                <p:cTn id="23" presetClass="entr" nodeType="withEffect" presetSubtype="0" presetID="1" grpId="2" fill="hold">
                                  <p:stCondLst>
                                    <p:cond delay="0"/>
                                  </p:stCondLst>
                                  <p:iterate type="el" backwards="0">
                                    <p:tmAbs val="0"/>
                                  </p:iterate>
                                  <p:childTnLst>
                                    <p:set>
                                      <p:cBhvr>
                                        <p:cTn id="24" fill="hold"/>
                                        <p:tgtEl>
                                          <p:spTgt spid="66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3" fill="hold">
                                  <p:stCondLst>
                                    <p:cond delay="0"/>
                                  </p:stCondLst>
                                  <p:iterate type="el" backwards="0">
                                    <p:tmAbs val="0"/>
                                  </p:iterate>
                                  <p:childTnLst>
                                    <p:set>
                                      <p:cBhvr>
                                        <p:cTn id="28" fill="hold"/>
                                        <p:tgtEl>
                                          <p:spTgt spid="6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669" grpId="2"/>
      <p:bldP build="whole" bldLvl="1" animBg="1" rev="0" advAuto="0" spid="670" grpId="3"/>
      <p:bldP build="whole" bldLvl="1" animBg="1" rev="0" advAuto="0" spid="668"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9" name="Title 1"/>
          <p:cNvSpPr/>
          <p:nvPr>
            <p:ph type="title"/>
          </p:nvPr>
        </p:nvSpPr>
        <p:spPr>
          <a:xfrm>
            <a:off x="1435607" y="274638"/>
            <a:ext cx="7498082" cy="1143001"/>
          </a:xfrm>
          <a:prstGeom prst="rect">
            <a:avLst/>
          </a:prstGeom>
        </p:spPr>
        <p:txBody>
          <a:bodyPr/>
          <a:lstStyle/>
          <a:p>
            <a:pPr/>
            <a:r>
              <a:t>Acceleration</a:t>
            </a:r>
          </a:p>
        </p:txBody>
      </p:sp>
      <p:sp>
        <p:nvSpPr>
          <p:cNvPr id="740" name="Content Placeholder 2"/>
          <p:cNvSpPr/>
          <p:nvPr>
            <p:ph type="body" idx="1"/>
          </p:nvPr>
        </p:nvSpPr>
        <p:spPr>
          <a:xfrm>
            <a:off x="1435607" y="1447800"/>
            <a:ext cx="7498082" cy="5181600"/>
          </a:xfrm>
          <a:prstGeom prst="rect">
            <a:avLst/>
          </a:prstGeom>
        </p:spPr>
        <p:txBody>
          <a:bodyPr/>
          <a:lstStyle/>
          <a:p>
            <a:pPr>
              <a:lnSpc>
                <a:spcPct val="90000"/>
              </a:lnSpc>
            </a:pPr>
            <a:r>
              <a:t>Formulas</a:t>
            </a:r>
          </a:p>
          <a:p>
            <a:pPr>
              <a:lnSpc>
                <a:spcPct val="90000"/>
              </a:lnSpc>
            </a:pPr>
          </a:p>
          <a:p>
            <a:pPr>
              <a:lnSpc>
                <a:spcPct val="90000"/>
              </a:lnSpc>
            </a:pPr>
          </a:p>
          <a:p>
            <a:pPr>
              <a:lnSpc>
                <a:spcPct val="90000"/>
              </a:lnSpc>
            </a:pPr>
          </a:p>
          <a:p>
            <a:pPr>
              <a:lnSpc>
                <a:spcPct val="90000"/>
              </a:lnSpc>
            </a:pPr>
          </a:p>
          <a:p>
            <a:pPr>
              <a:lnSpc>
                <a:spcPct val="90000"/>
              </a:lnSpc>
            </a:pPr>
          </a:p>
          <a:p>
            <a:pPr>
              <a:lnSpc>
                <a:spcPct val="90000"/>
              </a:lnSpc>
            </a:pPr>
          </a:p>
          <a:p>
            <a:pPr lvl="1" marL="640080" indent="-237743">
              <a:lnSpc>
                <a:spcPct val="90000"/>
              </a:lnSpc>
              <a:spcBef>
                <a:spcPts val="500"/>
              </a:spcBef>
              <a:buFont typeface="Verdana"/>
              <a:defRPr sz="2800"/>
            </a:pPr>
            <a:r>
              <a:t>Where v</a:t>
            </a:r>
            <a:r>
              <a:rPr baseline="-25000"/>
              <a:t>o</a:t>
            </a:r>
            <a:r>
              <a:t> is the initial velocity, v is the final velocity, a is the acceleration, and x is the distance. </a:t>
            </a:r>
          </a:p>
        </p:txBody>
      </p:sp>
      <p:pic>
        <p:nvPicPr>
          <p:cNvPr id="741" name="Picture 2" descr="Picture 2"/>
          <p:cNvPicPr>
            <a:picLocks noChangeAspect="1"/>
          </p:cNvPicPr>
          <p:nvPr/>
        </p:nvPicPr>
        <p:blipFill>
          <a:blip r:embed="rId2">
            <a:extLst/>
          </a:blip>
          <a:stretch>
            <a:fillRect/>
          </a:stretch>
        </p:blipFill>
        <p:spPr>
          <a:xfrm>
            <a:off x="4724400" y="1371600"/>
            <a:ext cx="3862874" cy="685800"/>
          </a:xfrm>
          <a:prstGeom prst="rect">
            <a:avLst/>
          </a:prstGeom>
          <a:ln w="12700">
            <a:miter lim="400000"/>
          </a:ln>
        </p:spPr>
      </p:pic>
      <p:pic>
        <p:nvPicPr>
          <p:cNvPr id="742" name="Picture 3" descr="Picture 3"/>
          <p:cNvPicPr>
            <a:picLocks noChangeAspect="1"/>
          </p:cNvPicPr>
          <p:nvPr/>
        </p:nvPicPr>
        <p:blipFill>
          <a:blip r:embed="rId3">
            <a:extLst/>
          </a:blip>
          <a:stretch>
            <a:fillRect/>
          </a:stretch>
        </p:blipFill>
        <p:spPr>
          <a:xfrm>
            <a:off x="1752600" y="2189546"/>
            <a:ext cx="4038600" cy="963230"/>
          </a:xfrm>
          <a:prstGeom prst="rect">
            <a:avLst/>
          </a:prstGeom>
          <a:ln w="12700">
            <a:miter lim="400000"/>
          </a:ln>
        </p:spPr>
      </p:pic>
      <p:pic>
        <p:nvPicPr>
          <p:cNvPr id="743" name="Picture 4" descr="Picture 4"/>
          <p:cNvPicPr>
            <a:picLocks noChangeAspect="1"/>
          </p:cNvPicPr>
          <p:nvPr/>
        </p:nvPicPr>
        <p:blipFill>
          <a:blip r:embed="rId4">
            <a:extLst/>
          </a:blip>
          <a:stretch>
            <a:fillRect/>
          </a:stretch>
        </p:blipFill>
        <p:spPr>
          <a:xfrm>
            <a:off x="4648200" y="3276600"/>
            <a:ext cx="4361070" cy="838200"/>
          </a:xfrm>
          <a:prstGeom prst="rect">
            <a:avLst/>
          </a:prstGeom>
          <a:ln w="12700">
            <a:miter lim="400000"/>
          </a:ln>
        </p:spPr>
      </p:pic>
      <p:pic>
        <p:nvPicPr>
          <p:cNvPr id="744" name="Picture 5" descr="Picture 5"/>
          <p:cNvPicPr>
            <a:picLocks noChangeAspect="1"/>
          </p:cNvPicPr>
          <p:nvPr/>
        </p:nvPicPr>
        <p:blipFill>
          <a:blip r:embed="rId5">
            <a:extLst/>
          </a:blip>
          <a:stretch>
            <a:fillRect/>
          </a:stretch>
        </p:blipFill>
        <p:spPr>
          <a:xfrm>
            <a:off x="1320017" y="4038600"/>
            <a:ext cx="4118759" cy="77152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4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7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7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7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el" backwards="0">
                                    <p:tmAbs val="0"/>
                                  </p:iterate>
                                  <p:childTnLst>
                                    <p:set>
                                      <p:cBhvr>
                                        <p:cTn id="20" fill="hold"/>
                                        <p:tgtEl>
                                          <p:spTgt spid="7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5" fill="hold">
                                  <p:stCondLst>
                                    <p:cond delay="0"/>
                                  </p:stCondLst>
                                  <p:iterate type="el" backwards="0">
                                    <p:tmAbs val="0"/>
                                  </p:iterate>
                                  <p:childTnLst>
                                    <p:set>
                                      <p:cBhvr>
                                        <p:cTn id="24" fill="hold"/>
                                        <p:tgtEl>
                                          <p:spTgt spid="744"/>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1" fill="hold">
                                  <p:stCondLst>
                                    <p:cond delay="0"/>
                                  </p:stCondLst>
                                  <p:iterate type="el" backwards="0">
                                    <p:tmAbs val="0"/>
                                  </p:iterate>
                                  <p:childTnLst>
                                    <p:set>
                                      <p:cBhvr>
                                        <p:cTn id="27" fill="hold"/>
                                        <p:tgtEl>
                                          <p:spTgt spid="740">
                                            <p:txEl>
                                              <p:pRg st="1" end="1"/>
                                            </p:txEl>
                                          </p:spTgt>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1" fill="hold">
                                  <p:stCondLst>
                                    <p:cond delay="0"/>
                                  </p:stCondLst>
                                  <p:iterate type="el" backwards="0">
                                    <p:tmAbs val="0"/>
                                  </p:iterate>
                                  <p:childTnLst>
                                    <p:set>
                                      <p:cBhvr>
                                        <p:cTn id="30" fill="hold"/>
                                        <p:tgtEl>
                                          <p:spTgt spid="740">
                                            <p:txEl>
                                              <p:pRg st="2" end="2"/>
                                            </p:txEl>
                                          </p:spTgt>
                                        </p:tgtEl>
                                        <p:attrNameLst>
                                          <p:attrName>style.visibility</p:attrName>
                                        </p:attrNameLst>
                                      </p:cBhvr>
                                      <p:to>
                                        <p:strVal val="visible"/>
                                      </p:to>
                                    </p:set>
                                  </p:childTnLst>
                                </p:cTn>
                              </p:par>
                            </p:childTnLst>
                          </p:cTn>
                        </p:par>
                        <p:par>
                          <p:cTn id="31" fill="hold">
                            <p:stCondLst>
                              <p:cond delay="0"/>
                            </p:stCondLst>
                            <p:childTnLst>
                              <p:par>
                                <p:cTn id="32" presetClass="entr" nodeType="afterEffect" presetSubtype="0" presetID="1" grpId="1" fill="hold">
                                  <p:stCondLst>
                                    <p:cond delay="0"/>
                                  </p:stCondLst>
                                  <p:iterate type="el" backwards="0">
                                    <p:tmAbs val="0"/>
                                  </p:iterate>
                                  <p:childTnLst>
                                    <p:set>
                                      <p:cBhvr>
                                        <p:cTn id="33" fill="hold"/>
                                        <p:tgtEl>
                                          <p:spTgt spid="740">
                                            <p:txEl>
                                              <p:pRg st="3" end="3"/>
                                            </p:txEl>
                                          </p:spTgt>
                                        </p:tgtEl>
                                        <p:attrNameLst>
                                          <p:attrName>style.visibility</p:attrName>
                                        </p:attrNameLst>
                                      </p:cBhvr>
                                      <p:to>
                                        <p:strVal val="visible"/>
                                      </p:to>
                                    </p:set>
                                  </p:childTnLst>
                                </p:cTn>
                              </p:par>
                            </p:childTnLst>
                          </p:cTn>
                        </p:par>
                        <p:par>
                          <p:cTn id="34" fill="hold">
                            <p:stCondLst>
                              <p:cond delay="0"/>
                            </p:stCondLst>
                            <p:childTnLst>
                              <p:par>
                                <p:cTn id="35" presetClass="entr" nodeType="afterEffect" presetSubtype="0" presetID="1" grpId="1" fill="hold">
                                  <p:stCondLst>
                                    <p:cond delay="0"/>
                                  </p:stCondLst>
                                  <p:iterate type="el" backwards="0">
                                    <p:tmAbs val="0"/>
                                  </p:iterate>
                                  <p:childTnLst>
                                    <p:set>
                                      <p:cBhvr>
                                        <p:cTn id="36" fill="hold"/>
                                        <p:tgtEl>
                                          <p:spTgt spid="740">
                                            <p:txEl>
                                              <p:pRg st="4" end="4"/>
                                            </p:txEl>
                                          </p:spTgt>
                                        </p:tgtEl>
                                        <p:attrNameLst>
                                          <p:attrName>style.visibility</p:attrName>
                                        </p:attrNameLst>
                                      </p:cBhvr>
                                      <p:to>
                                        <p:strVal val="visible"/>
                                      </p:to>
                                    </p:set>
                                  </p:childTnLst>
                                </p:cTn>
                              </p:par>
                            </p:childTnLst>
                          </p:cTn>
                        </p:par>
                        <p:par>
                          <p:cTn id="37" fill="hold">
                            <p:stCondLst>
                              <p:cond delay="0"/>
                            </p:stCondLst>
                            <p:childTnLst>
                              <p:par>
                                <p:cTn id="38" presetClass="entr" nodeType="afterEffect" presetSubtype="0" presetID="1" grpId="1" fill="hold">
                                  <p:stCondLst>
                                    <p:cond delay="0"/>
                                  </p:stCondLst>
                                  <p:iterate type="el" backwards="0">
                                    <p:tmAbs val="0"/>
                                  </p:iterate>
                                  <p:childTnLst>
                                    <p:set>
                                      <p:cBhvr>
                                        <p:cTn id="39" fill="hold"/>
                                        <p:tgtEl>
                                          <p:spTgt spid="740">
                                            <p:txEl>
                                              <p:pRg st="5" end="5"/>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 fill="hold">
                                  <p:stCondLst>
                                    <p:cond delay="0"/>
                                  </p:stCondLst>
                                  <p:iterate type="el" backwards="0">
                                    <p:tmAbs val="0"/>
                                  </p:iterate>
                                  <p:childTnLst>
                                    <p:set>
                                      <p:cBhvr>
                                        <p:cTn id="43" fill="hold"/>
                                        <p:tgtEl>
                                          <p:spTgt spid="740">
                                            <p:txEl>
                                              <p:pRg st="6" end="6"/>
                                            </p:txEl>
                                          </p:spTgt>
                                        </p:tgtEl>
                                        <p:attrNameLst>
                                          <p:attrName>style.visibility</p:attrName>
                                        </p:attrNameLst>
                                      </p:cBhvr>
                                      <p:to>
                                        <p:strVal val="visible"/>
                                      </p:to>
                                    </p:set>
                                  </p:childTnLst>
                                </p:cTn>
                              </p:par>
                              <p:par>
                                <p:cTn id="44" presetClass="entr" nodeType="withEffect" presetSubtype="0" presetID="1" grpId="1" fill="hold">
                                  <p:stCondLst>
                                    <p:cond delay="0"/>
                                  </p:stCondLst>
                                  <p:iterate type="el" backwards="0">
                                    <p:tmAbs val="0"/>
                                  </p:iterate>
                                  <p:childTnLst>
                                    <p:set>
                                      <p:cBhvr>
                                        <p:cTn id="45" fill="hold"/>
                                        <p:tgtEl>
                                          <p:spTgt spid="740">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3" grpId="4"/>
      <p:bldP build="whole" bldLvl="1" animBg="1" rev="0" advAuto="0" spid="741" grpId="2"/>
      <p:bldP build="p" bldLvl="1" animBg="1" rev="0" advAuto="0" spid="740" grpId="1"/>
      <p:bldP build="whole" bldLvl="1" animBg="1" rev="0" advAuto="0" spid="742" grpId="3"/>
      <p:bldP build="whole" bldLvl="1" animBg="1" rev="0" advAuto="0" spid="744" grpId="5"/>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6" name="Title 1"/>
          <p:cNvSpPr/>
          <p:nvPr>
            <p:ph type="title"/>
          </p:nvPr>
        </p:nvSpPr>
        <p:spPr>
          <a:xfrm>
            <a:off x="301752" y="228599"/>
            <a:ext cx="8534401" cy="758954"/>
          </a:xfrm>
          <a:prstGeom prst="rect">
            <a:avLst/>
          </a:prstGeom>
        </p:spPr>
        <p:txBody>
          <a:bodyPr/>
          <a:lstStyle/>
          <a:p>
            <a:pPr/>
            <a:r>
              <a:t>Example Problem 2</a:t>
            </a:r>
          </a:p>
        </p:txBody>
      </p:sp>
      <p:sp>
        <p:nvSpPr>
          <p:cNvPr id="747" name="Content Placeholder 2"/>
          <p:cNvSpPr/>
          <p:nvPr>
            <p:ph type="body" idx="1"/>
          </p:nvPr>
        </p:nvSpPr>
        <p:spPr>
          <a:xfrm>
            <a:off x="301752" y="1527047"/>
            <a:ext cx="8503920" cy="4572001"/>
          </a:xfrm>
          <a:prstGeom prst="rect">
            <a:avLst/>
          </a:prstGeom>
        </p:spPr>
        <p:txBody>
          <a:bodyPr/>
          <a:lstStyle/>
          <a:p>
            <a:pPr>
              <a:buSzTx/>
              <a:buFont typeface="Wingdings 2"/>
              <a:buNone/>
            </a:pPr>
            <a:r>
              <a:t>	</a:t>
            </a:r>
          </a:p>
          <a:p>
            <a:pPr>
              <a:buSzTx/>
              <a:buFont typeface="Wingdings 2"/>
              <a:buNone/>
            </a:pPr>
            <a:r>
              <a:t>	For a standard production car, the highest road-tested acceleration ever reported occurred in 1993, when a Ford RS200 went from zero to 26.8 m/s (60mi/h) in 3.275 s.  Find the magnitude of the car’s acceleration.</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9" name="Title 3"/>
          <p:cNvSpPr/>
          <p:nvPr>
            <p:ph type="title"/>
          </p:nvPr>
        </p:nvSpPr>
        <p:spPr>
          <a:xfrm>
            <a:off x="301752" y="228599"/>
            <a:ext cx="8534401" cy="758954"/>
          </a:xfrm>
          <a:prstGeom prst="rect">
            <a:avLst/>
          </a:prstGeom>
        </p:spPr>
        <p:txBody>
          <a:bodyPr/>
          <a:lstStyle/>
          <a:p>
            <a:pPr/>
            <a:r>
              <a:t>Example Problem 2</a:t>
            </a:r>
          </a:p>
        </p:txBody>
      </p:sp>
      <p:pic>
        <p:nvPicPr>
          <p:cNvPr id="750" name="Picture 2" descr="Picture 2"/>
          <p:cNvPicPr>
            <a:picLocks noChangeAspect="1"/>
          </p:cNvPicPr>
          <p:nvPr/>
        </p:nvPicPr>
        <p:blipFill>
          <a:blip r:embed="rId2">
            <a:extLst/>
          </a:blip>
          <a:stretch>
            <a:fillRect/>
          </a:stretch>
        </p:blipFill>
        <p:spPr>
          <a:xfrm>
            <a:off x="6324600" y="2286000"/>
            <a:ext cx="923925" cy="868491"/>
          </a:xfrm>
          <a:prstGeom prst="rect">
            <a:avLst/>
          </a:prstGeom>
          <a:ln w="12700">
            <a:miter lim="400000"/>
          </a:ln>
        </p:spPr>
      </p:pic>
      <p:pic>
        <p:nvPicPr>
          <p:cNvPr id="751" name="Picture 3" descr="Picture 3"/>
          <p:cNvPicPr>
            <a:picLocks noChangeAspect="1"/>
          </p:cNvPicPr>
          <p:nvPr/>
        </p:nvPicPr>
        <p:blipFill>
          <a:blip r:embed="rId3">
            <a:extLst/>
          </a:blip>
          <a:stretch>
            <a:fillRect/>
          </a:stretch>
        </p:blipFill>
        <p:spPr>
          <a:xfrm>
            <a:off x="6019800" y="3886200"/>
            <a:ext cx="2403158" cy="2209800"/>
          </a:xfrm>
          <a:prstGeom prst="rect">
            <a:avLst/>
          </a:prstGeom>
          <a:ln w="12700">
            <a:miter lim="400000"/>
          </a:ln>
        </p:spPr>
      </p:pic>
      <p:pic>
        <p:nvPicPr>
          <p:cNvPr id="752" name="Picture 4" descr="Picture 4"/>
          <p:cNvPicPr>
            <a:picLocks noChangeAspect="1"/>
          </p:cNvPicPr>
          <p:nvPr/>
        </p:nvPicPr>
        <p:blipFill>
          <a:blip r:embed="rId4">
            <a:extLst/>
          </a:blip>
          <a:stretch>
            <a:fillRect/>
          </a:stretch>
        </p:blipFill>
        <p:spPr>
          <a:xfrm>
            <a:off x="533400" y="2209800"/>
            <a:ext cx="4569143" cy="1114425"/>
          </a:xfrm>
          <a:prstGeom prst="rect">
            <a:avLst/>
          </a:prstGeom>
          <a:ln w="12700">
            <a:miter lim="400000"/>
          </a:ln>
        </p:spPr>
      </p:pic>
      <p:pic>
        <p:nvPicPr>
          <p:cNvPr id="753" name="Picture 5" descr="Picture 5"/>
          <p:cNvPicPr>
            <a:picLocks noChangeAspect="1"/>
          </p:cNvPicPr>
          <p:nvPr/>
        </p:nvPicPr>
        <p:blipFill>
          <a:blip r:embed="rId5">
            <a:extLst/>
          </a:blip>
          <a:stretch>
            <a:fillRect/>
          </a:stretch>
        </p:blipFill>
        <p:spPr>
          <a:xfrm>
            <a:off x="685800" y="4038600"/>
            <a:ext cx="4784324" cy="138588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0" grpId="2"/>
      <p:bldP build="whole" bldLvl="1" animBg="1" rev="0" advAuto="0" spid="751" grpId="4"/>
      <p:bldP build="whole" bldLvl="1" animBg="1" rev="0" advAuto="0" spid="752" grpId="1"/>
      <p:bldP build="whole" bldLvl="1" animBg="1" rev="0" advAuto="0" spid="753" grpId="3"/>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5" name="Title 3"/>
          <p:cNvSpPr/>
          <p:nvPr>
            <p:ph type="title"/>
          </p:nvPr>
        </p:nvSpPr>
        <p:spPr>
          <a:xfrm>
            <a:off x="301752" y="228599"/>
            <a:ext cx="8534401" cy="758954"/>
          </a:xfrm>
          <a:prstGeom prst="rect">
            <a:avLst/>
          </a:prstGeom>
        </p:spPr>
        <p:txBody>
          <a:bodyPr/>
          <a:lstStyle/>
          <a:p>
            <a:pPr/>
            <a:r>
              <a:t>Example Problem 2</a:t>
            </a:r>
          </a:p>
        </p:txBody>
      </p:sp>
      <p:pic>
        <p:nvPicPr>
          <p:cNvPr id="756" name="Picture 3" descr="Picture 3"/>
          <p:cNvPicPr>
            <a:picLocks noChangeAspect="1"/>
          </p:cNvPicPr>
          <p:nvPr/>
        </p:nvPicPr>
        <p:blipFill>
          <a:blip r:embed="rId2">
            <a:extLst/>
          </a:blip>
          <a:stretch>
            <a:fillRect/>
          </a:stretch>
        </p:blipFill>
        <p:spPr>
          <a:xfrm>
            <a:off x="4724400" y="3200400"/>
            <a:ext cx="3305175" cy="789295"/>
          </a:xfrm>
          <a:prstGeom prst="rect">
            <a:avLst/>
          </a:prstGeom>
          <a:ln w="12700">
            <a:miter lim="400000"/>
          </a:ln>
        </p:spPr>
      </p:pic>
      <p:pic>
        <p:nvPicPr>
          <p:cNvPr id="757" name="Picture 2" descr="Picture 2"/>
          <p:cNvPicPr>
            <a:picLocks noChangeAspect="1"/>
          </p:cNvPicPr>
          <p:nvPr/>
        </p:nvPicPr>
        <p:blipFill>
          <a:blip r:embed="rId3">
            <a:extLst/>
          </a:blip>
          <a:stretch>
            <a:fillRect/>
          </a:stretch>
        </p:blipFill>
        <p:spPr>
          <a:xfrm>
            <a:off x="457200" y="2667000"/>
            <a:ext cx="3167316" cy="160496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6" grpId="2"/>
      <p:bldP build="whole" bldLvl="1" animBg="1" rev="0" advAuto="0" spid="757"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59" name="Picture 2" descr="Picture 2"/>
          <p:cNvPicPr>
            <a:picLocks noChangeAspect="1"/>
          </p:cNvPicPr>
          <p:nvPr/>
        </p:nvPicPr>
        <p:blipFill>
          <a:blip r:embed="rId2">
            <a:extLst/>
          </a:blip>
          <a:stretch>
            <a:fillRect/>
          </a:stretch>
        </p:blipFill>
        <p:spPr>
          <a:xfrm>
            <a:off x="1143000" y="4038600"/>
            <a:ext cx="2057400" cy="1494527"/>
          </a:xfrm>
          <a:prstGeom prst="rect">
            <a:avLst/>
          </a:prstGeom>
          <a:ln w="12700">
            <a:miter lim="400000"/>
          </a:ln>
        </p:spPr>
      </p:pic>
      <p:pic>
        <p:nvPicPr>
          <p:cNvPr id="760" name="Picture 3" descr="Picture 3"/>
          <p:cNvPicPr>
            <a:picLocks noChangeAspect="1"/>
          </p:cNvPicPr>
          <p:nvPr/>
        </p:nvPicPr>
        <p:blipFill>
          <a:blip r:embed="rId3">
            <a:extLst/>
          </a:blip>
          <a:stretch>
            <a:fillRect/>
          </a:stretch>
        </p:blipFill>
        <p:spPr>
          <a:xfrm>
            <a:off x="3352800" y="2438400"/>
            <a:ext cx="3305175" cy="789295"/>
          </a:xfrm>
          <a:prstGeom prst="rect">
            <a:avLst/>
          </a:prstGeom>
          <a:ln w="12700">
            <a:miter lim="400000"/>
          </a:ln>
        </p:spPr>
      </p:pic>
      <p:sp>
        <p:nvSpPr>
          <p:cNvPr id="761" name="Title 3"/>
          <p:cNvSpPr/>
          <p:nvPr>
            <p:ph type="title"/>
          </p:nvPr>
        </p:nvSpPr>
        <p:spPr>
          <a:xfrm>
            <a:off x="301752" y="228599"/>
            <a:ext cx="8534401" cy="758954"/>
          </a:xfrm>
          <a:prstGeom prst="rect">
            <a:avLst/>
          </a:prstGeom>
        </p:spPr>
        <p:txBody>
          <a:bodyPr/>
          <a:lstStyle/>
          <a:p>
            <a:pPr/>
            <a:r>
              <a:t>Example Problem 2</a:t>
            </a:r>
          </a:p>
        </p:txBody>
      </p:sp>
      <p:pic>
        <p:nvPicPr>
          <p:cNvPr id="762" name="Picture 2" descr="Picture 2"/>
          <p:cNvPicPr>
            <a:picLocks noChangeAspect="1"/>
          </p:cNvPicPr>
          <p:nvPr/>
        </p:nvPicPr>
        <p:blipFill>
          <a:blip r:embed="rId4">
            <a:extLst/>
          </a:blip>
          <a:stretch>
            <a:fillRect/>
          </a:stretch>
        </p:blipFill>
        <p:spPr>
          <a:xfrm>
            <a:off x="3200400" y="4267200"/>
            <a:ext cx="3207886" cy="985838"/>
          </a:xfrm>
          <a:prstGeom prst="rect">
            <a:avLst/>
          </a:prstGeom>
          <a:ln w="12700">
            <a:miter lim="400000"/>
          </a:ln>
        </p:spPr>
      </p:pic>
      <p:pic>
        <p:nvPicPr>
          <p:cNvPr id="763" name="Picture 3" descr="Picture 3"/>
          <p:cNvPicPr>
            <a:picLocks noChangeAspect="1"/>
          </p:cNvPicPr>
          <p:nvPr/>
        </p:nvPicPr>
        <p:blipFill>
          <a:blip r:embed="rId5">
            <a:extLst/>
          </a:blip>
          <a:stretch>
            <a:fillRect/>
          </a:stretch>
        </p:blipFill>
        <p:spPr>
          <a:xfrm>
            <a:off x="6553200" y="4495800"/>
            <a:ext cx="2038717" cy="50482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9" grpId="2"/>
      <p:bldP build="whole" bldLvl="1" animBg="1" rev="0" advAuto="0" spid="763" grpId="4"/>
      <p:bldP build="whole" bldLvl="1" animBg="1" rev="0" advAuto="0" spid="760" grpId="1"/>
      <p:bldP build="whole" bldLvl="1" animBg="1" rev="0" advAuto="0" spid="762" grpId="3"/>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5" name="Title 3"/>
          <p:cNvSpPr/>
          <p:nvPr>
            <p:ph type="title"/>
          </p:nvPr>
        </p:nvSpPr>
        <p:spPr>
          <a:xfrm>
            <a:off x="301752" y="228599"/>
            <a:ext cx="8534401" cy="758954"/>
          </a:xfrm>
          <a:prstGeom prst="rect">
            <a:avLst/>
          </a:prstGeom>
        </p:spPr>
        <p:txBody>
          <a:bodyPr/>
          <a:lstStyle/>
          <a:p>
            <a:pPr/>
            <a:r>
              <a:t>Example Problem 3</a:t>
            </a:r>
          </a:p>
        </p:txBody>
      </p:sp>
      <p:sp>
        <p:nvSpPr>
          <p:cNvPr id="766" name="Content Placeholder 2"/>
          <p:cNvSpPr/>
          <p:nvPr>
            <p:ph type="body" idx="1"/>
          </p:nvPr>
        </p:nvSpPr>
        <p:spPr>
          <a:xfrm>
            <a:off x="301752" y="1527047"/>
            <a:ext cx="8503920" cy="4572001"/>
          </a:xfrm>
          <a:prstGeom prst="rect">
            <a:avLst/>
          </a:prstGeom>
        </p:spPr>
        <p:txBody>
          <a:bodyPr/>
          <a:lstStyle/>
          <a:p>
            <a:pPr>
              <a:buSzTx/>
              <a:buFont typeface="Wingdings 2"/>
              <a:buNone/>
            </a:pPr>
          </a:p>
          <a:p>
            <a:pPr>
              <a:buSzTx/>
              <a:buFont typeface="Wingdings 2"/>
              <a:buNone/>
            </a:pPr>
            <a:r>
              <a:t>	A jetliner, traveling northward (+y direction), is landing with a speed of 69 m/s.  Once the jet touches down, it has 750 m of runway in which to reduce its speed to 6.1 m/s.  Compute the average acceleration (magnitude and direction) of the plane during landing.</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8" name="Title 1"/>
          <p:cNvSpPr/>
          <p:nvPr>
            <p:ph type="title"/>
          </p:nvPr>
        </p:nvSpPr>
        <p:spPr>
          <a:xfrm>
            <a:off x="301752" y="228599"/>
            <a:ext cx="8534401" cy="758954"/>
          </a:xfrm>
          <a:prstGeom prst="rect">
            <a:avLst/>
          </a:prstGeom>
        </p:spPr>
        <p:txBody>
          <a:bodyPr/>
          <a:lstStyle/>
          <a:p>
            <a:pPr/>
            <a:r>
              <a:t>Example Problem 3</a:t>
            </a:r>
          </a:p>
        </p:txBody>
      </p:sp>
      <p:pic>
        <p:nvPicPr>
          <p:cNvPr id="769" name="Picture 2" descr="Picture 2"/>
          <p:cNvPicPr>
            <a:picLocks noChangeAspect="1"/>
          </p:cNvPicPr>
          <p:nvPr/>
        </p:nvPicPr>
        <p:blipFill>
          <a:blip r:embed="rId2">
            <a:extLst/>
          </a:blip>
          <a:stretch>
            <a:fillRect/>
          </a:stretch>
        </p:blipFill>
        <p:spPr>
          <a:xfrm>
            <a:off x="609600" y="1828800"/>
            <a:ext cx="4680587" cy="1066800"/>
          </a:xfrm>
          <a:prstGeom prst="rect">
            <a:avLst/>
          </a:prstGeom>
          <a:ln w="12700">
            <a:miter lim="400000"/>
          </a:ln>
        </p:spPr>
      </p:pic>
      <p:pic>
        <p:nvPicPr>
          <p:cNvPr id="770" name="Picture 3" descr="Picture 3"/>
          <p:cNvPicPr>
            <a:picLocks noChangeAspect="1"/>
          </p:cNvPicPr>
          <p:nvPr/>
        </p:nvPicPr>
        <p:blipFill>
          <a:blip r:embed="rId3">
            <a:extLst/>
          </a:blip>
          <a:stretch>
            <a:fillRect/>
          </a:stretch>
        </p:blipFill>
        <p:spPr>
          <a:xfrm>
            <a:off x="380999" y="3733800"/>
            <a:ext cx="5789815" cy="1600200"/>
          </a:xfrm>
          <a:prstGeom prst="rect">
            <a:avLst/>
          </a:prstGeom>
          <a:ln w="12700">
            <a:miter lim="400000"/>
          </a:ln>
        </p:spPr>
      </p:pic>
      <p:pic>
        <p:nvPicPr>
          <p:cNvPr id="771" name="Picture 4" descr="Picture 4"/>
          <p:cNvPicPr>
            <a:picLocks noChangeAspect="1"/>
          </p:cNvPicPr>
          <p:nvPr/>
        </p:nvPicPr>
        <p:blipFill>
          <a:blip r:embed="rId4">
            <a:extLst/>
          </a:blip>
          <a:stretch>
            <a:fillRect/>
          </a:stretch>
        </p:blipFill>
        <p:spPr>
          <a:xfrm>
            <a:off x="6553200" y="1981200"/>
            <a:ext cx="542925" cy="542925"/>
          </a:xfrm>
          <a:prstGeom prst="rect">
            <a:avLst/>
          </a:prstGeom>
          <a:ln w="12700">
            <a:miter lim="400000"/>
          </a:ln>
        </p:spPr>
      </p:pic>
      <p:pic>
        <p:nvPicPr>
          <p:cNvPr id="772" name="Picture 5" descr="Picture 5"/>
          <p:cNvPicPr>
            <a:picLocks noChangeAspect="1"/>
          </p:cNvPicPr>
          <p:nvPr/>
        </p:nvPicPr>
        <p:blipFill>
          <a:blip r:embed="rId5">
            <a:extLst/>
          </a:blip>
          <a:stretch>
            <a:fillRect/>
          </a:stretch>
        </p:blipFill>
        <p:spPr>
          <a:xfrm>
            <a:off x="6096000" y="3341920"/>
            <a:ext cx="2438400" cy="247690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1" grpId="2"/>
      <p:bldP build="whole" bldLvl="1" animBg="1" rev="0" advAuto="0" spid="769" grpId="1"/>
      <p:bldP build="whole" bldLvl="1" animBg="1" rev="0" advAuto="0" spid="772" grpId="4"/>
      <p:bldP build="whole" bldLvl="1" animBg="1" rev="0" advAuto="0" spid="770" grpId="3"/>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4" name="Title 1"/>
          <p:cNvSpPr/>
          <p:nvPr>
            <p:ph type="title"/>
          </p:nvPr>
        </p:nvSpPr>
        <p:spPr>
          <a:xfrm>
            <a:off x="301752" y="228599"/>
            <a:ext cx="8534401" cy="758954"/>
          </a:xfrm>
          <a:prstGeom prst="rect">
            <a:avLst/>
          </a:prstGeom>
        </p:spPr>
        <p:txBody>
          <a:bodyPr/>
          <a:lstStyle/>
          <a:p>
            <a:pPr/>
            <a:r>
              <a:t>Example Problem 3</a:t>
            </a:r>
          </a:p>
        </p:txBody>
      </p:sp>
      <p:pic>
        <p:nvPicPr>
          <p:cNvPr id="775" name="Picture 3" descr="Picture 3"/>
          <p:cNvPicPr>
            <a:picLocks noChangeAspect="1"/>
          </p:cNvPicPr>
          <p:nvPr/>
        </p:nvPicPr>
        <p:blipFill>
          <a:blip r:embed="rId2">
            <a:extLst/>
          </a:blip>
          <a:stretch>
            <a:fillRect/>
          </a:stretch>
        </p:blipFill>
        <p:spPr>
          <a:xfrm>
            <a:off x="394608" y="2819400"/>
            <a:ext cx="4041322" cy="2057400"/>
          </a:xfrm>
          <a:prstGeom prst="rect">
            <a:avLst/>
          </a:prstGeom>
          <a:ln w="12700">
            <a:miter lim="400000"/>
          </a:ln>
        </p:spPr>
      </p:pic>
      <p:pic>
        <p:nvPicPr>
          <p:cNvPr id="776" name="Picture 4" descr="Picture 4"/>
          <p:cNvPicPr>
            <a:picLocks noChangeAspect="1"/>
          </p:cNvPicPr>
          <p:nvPr/>
        </p:nvPicPr>
        <p:blipFill>
          <a:blip r:embed="rId3">
            <a:extLst/>
          </a:blip>
          <a:stretch>
            <a:fillRect/>
          </a:stretch>
        </p:blipFill>
        <p:spPr>
          <a:xfrm>
            <a:off x="4724398" y="3352800"/>
            <a:ext cx="3999768" cy="100965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6" grpId="2"/>
      <p:bldP build="whole" bldLvl="1" animBg="1" rev="0" advAuto="0" spid="775"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8" name="Title 1"/>
          <p:cNvSpPr/>
          <p:nvPr>
            <p:ph type="title"/>
          </p:nvPr>
        </p:nvSpPr>
        <p:spPr>
          <a:xfrm>
            <a:off x="301752" y="228599"/>
            <a:ext cx="8534401" cy="758954"/>
          </a:xfrm>
          <a:prstGeom prst="rect">
            <a:avLst/>
          </a:prstGeom>
        </p:spPr>
        <p:txBody>
          <a:bodyPr/>
          <a:lstStyle/>
          <a:p>
            <a:pPr/>
            <a:r>
              <a:t>Example Problem 3</a:t>
            </a:r>
          </a:p>
        </p:txBody>
      </p:sp>
      <p:pic>
        <p:nvPicPr>
          <p:cNvPr id="779" name="Picture 2" descr="Picture 2"/>
          <p:cNvPicPr>
            <a:picLocks noChangeAspect="1"/>
          </p:cNvPicPr>
          <p:nvPr/>
        </p:nvPicPr>
        <p:blipFill>
          <a:blip r:embed="rId2">
            <a:extLst/>
          </a:blip>
          <a:stretch>
            <a:fillRect/>
          </a:stretch>
        </p:blipFill>
        <p:spPr>
          <a:xfrm>
            <a:off x="2291862" y="1828800"/>
            <a:ext cx="4528038" cy="1143000"/>
          </a:xfrm>
          <a:prstGeom prst="rect">
            <a:avLst/>
          </a:prstGeom>
          <a:ln w="12700">
            <a:miter lim="400000"/>
          </a:ln>
        </p:spPr>
      </p:pic>
      <p:pic>
        <p:nvPicPr>
          <p:cNvPr id="780" name="Picture 3" descr="Picture 3"/>
          <p:cNvPicPr>
            <a:picLocks noChangeAspect="1"/>
          </p:cNvPicPr>
          <p:nvPr/>
        </p:nvPicPr>
        <p:blipFill>
          <a:blip r:embed="rId3">
            <a:extLst/>
          </a:blip>
          <a:stretch>
            <a:fillRect/>
          </a:stretch>
        </p:blipFill>
        <p:spPr>
          <a:xfrm>
            <a:off x="457200" y="3505200"/>
            <a:ext cx="3135855" cy="1676400"/>
          </a:xfrm>
          <a:prstGeom prst="rect">
            <a:avLst/>
          </a:prstGeom>
          <a:ln w="12700">
            <a:miter lim="400000"/>
          </a:ln>
        </p:spPr>
      </p:pic>
      <p:pic>
        <p:nvPicPr>
          <p:cNvPr id="781" name="Picture 2" descr="Picture 2"/>
          <p:cNvPicPr>
            <a:picLocks noChangeAspect="1"/>
          </p:cNvPicPr>
          <p:nvPr/>
        </p:nvPicPr>
        <p:blipFill>
          <a:blip r:embed="rId4">
            <a:extLst/>
          </a:blip>
          <a:stretch>
            <a:fillRect/>
          </a:stretch>
        </p:blipFill>
        <p:spPr>
          <a:xfrm>
            <a:off x="3657600" y="3657600"/>
            <a:ext cx="3373397" cy="1066800"/>
          </a:xfrm>
          <a:prstGeom prst="rect">
            <a:avLst/>
          </a:prstGeom>
          <a:ln w="12700">
            <a:miter lim="400000"/>
          </a:ln>
        </p:spPr>
      </p:pic>
      <p:pic>
        <p:nvPicPr>
          <p:cNvPr id="782" name="Picture 3" descr="Picture 3"/>
          <p:cNvPicPr>
            <a:picLocks noChangeAspect="1"/>
          </p:cNvPicPr>
          <p:nvPr/>
        </p:nvPicPr>
        <p:blipFill>
          <a:blip r:embed="rId5">
            <a:extLst/>
          </a:blip>
          <a:stretch>
            <a:fillRect/>
          </a:stretch>
        </p:blipFill>
        <p:spPr>
          <a:xfrm>
            <a:off x="7239000" y="3962400"/>
            <a:ext cx="1708898" cy="476250"/>
          </a:xfrm>
          <a:prstGeom prst="rect">
            <a:avLst/>
          </a:prstGeom>
          <a:ln w="12700">
            <a:miter lim="400000"/>
          </a:ln>
        </p:spPr>
      </p:pic>
      <p:pic>
        <p:nvPicPr>
          <p:cNvPr id="783" name="Picture 1" descr="Picture 1"/>
          <p:cNvPicPr>
            <a:picLocks noChangeAspect="1"/>
          </p:cNvPicPr>
          <p:nvPr/>
        </p:nvPicPr>
        <p:blipFill>
          <a:blip r:embed="rId6">
            <a:extLst/>
          </a:blip>
          <a:stretch>
            <a:fillRect/>
          </a:stretch>
        </p:blipFill>
        <p:spPr>
          <a:xfrm>
            <a:off x="381000" y="5486400"/>
            <a:ext cx="2143125" cy="676275"/>
          </a:xfrm>
          <a:prstGeom prst="rect">
            <a:avLst/>
          </a:prstGeom>
          <a:ln w="12700">
            <a:miter lim="400000"/>
          </a:ln>
        </p:spPr>
      </p:pic>
      <p:pic>
        <p:nvPicPr>
          <p:cNvPr id="784" name="Picture 4" descr="Picture 4"/>
          <p:cNvPicPr>
            <a:picLocks noChangeAspect="1"/>
          </p:cNvPicPr>
          <p:nvPr/>
        </p:nvPicPr>
        <p:blipFill>
          <a:blip r:embed="rId7">
            <a:extLst/>
          </a:blip>
          <a:stretch>
            <a:fillRect/>
          </a:stretch>
        </p:blipFill>
        <p:spPr>
          <a:xfrm>
            <a:off x="3276600" y="5486400"/>
            <a:ext cx="2095500" cy="676275"/>
          </a:xfrm>
          <a:prstGeom prst="rect">
            <a:avLst/>
          </a:prstGeom>
          <a:ln w="12700">
            <a:miter lim="400000"/>
          </a:ln>
        </p:spPr>
      </p:pic>
      <p:pic>
        <p:nvPicPr>
          <p:cNvPr id="785" name="Picture 7" descr="Picture 7"/>
          <p:cNvPicPr>
            <a:picLocks noChangeAspect="1"/>
          </p:cNvPicPr>
          <p:nvPr/>
        </p:nvPicPr>
        <p:blipFill>
          <a:blip r:embed="rId8">
            <a:extLst/>
          </a:blip>
          <a:stretch>
            <a:fillRect/>
          </a:stretch>
        </p:blipFill>
        <p:spPr>
          <a:xfrm>
            <a:off x="6248400" y="5486400"/>
            <a:ext cx="1771650" cy="67627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7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7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7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81" grpId="3"/>
      <p:bldP build="whole" bldLvl="1" animBg="1" rev="0" advAuto="0" spid="779" grpId="1"/>
      <p:bldP build="whole" bldLvl="1" animBg="1" rev="0" advAuto="0" spid="783" grpId="5"/>
      <p:bldP build="whole" bldLvl="1" animBg="1" rev="0" advAuto="0" spid="780" grpId="2"/>
      <p:bldP build="whole" bldLvl="1" animBg="1" rev="0" advAuto="0" spid="785" grpId="7"/>
      <p:bldP build="whole" bldLvl="1" animBg="1" rev="0" advAuto="0" spid="784" grpId="6"/>
      <p:bldP build="whole" bldLvl="1" animBg="1" rev="0" advAuto="0" spid="782" grpId="4"/>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7" name="Title 1"/>
          <p:cNvSpPr/>
          <p:nvPr>
            <p:ph type="title"/>
          </p:nvPr>
        </p:nvSpPr>
        <p:spPr>
          <a:xfrm>
            <a:off x="301752" y="228599"/>
            <a:ext cx="8534401" cy="758954"/>
          </a:xfrm>
          <a:prstGeom prst="rect">
            <a:avLst/>
          </a:prstGeom>
        </p:spPr>
        <p:txBody>
          <a:bodyPr/>
          <a:lstStyle/>
          <a:p>
            <a:pPr/>
            <a:r>
              <a:t>Example Problem 4</a:t>
            </a:r>
          </a:p>
        </p:txBody>
      </p:sp>
      <p:sp>
        <p:nvSpPr>
          <p:cNvPr id="788" name="Content Placeholder 2"/>
          <p:cNvSpPr/>
          <p:nvPr>
            <p:ph type="body" idx="1"/>
          </p:nvPr>
        </p:nvSpPr>
        <p:spPr>
          <a:xfrm>
            <a:off x="301752" y="1527047"/>
            <a:ext cx="8503920" cy="4572001"/>
          </a:xfrm>
          <a:prstGeom prst="rect">
            <a:avLst/>
          </a:prstGeom>
        </p:spPr>
        <p:txBody>
          <a:bodyPr/>
          <a:lstStyle/>
          <a:p>
            <a:pPr>
              <a:buSzTx/>
              <a:buFont typeface="Wingdings 2"/>
              <a:buNone/>
            </a:pPr>
            <a:r>
              <a:t> </a:t>
            </a:r>
          </a:p>
          <a:p>
            <a:pPr>
              <a:buSzTx/>
              <a:buFont typeface="Wingdings 2"/>
              <a:buNone/>
            </a:pPr>
            <a:r>
              <a:t>	A drag racer, starting from rest, speeds up for 402 m with an acceleration of +17.0 m/s</a:t>
            </a:r>
            <a:r>
              <a:rPr baseline="30000"/>
              <a:t>2</a:t>
            </a:r>
            <a:r>
              <a:t>.  A parachute then opens, slowing the car down with an acceleration of  -6.10 m/s</a:t>
            </a:r>
            <a:r>
              <a:rPr baseline="30000"/>
              <a:t>2</a:t>
            </a:r>
            <a:r>
              <a:t>.  How fast is the racer moving 3.50x10</a:t>
            </a:r>
            <a:r>
              <a:rPr baseline="30000"/>
              <a:t>2</a:t>
            </a:r>
            <a:r>
              <a:t> m after the parachute opens?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2" name="Title 1"/>
          <p:cNvSpPr/>
          <p:nvPr>
            <p:ph type="title"/>
          </p:nvPr>
        </p:nvSpPr>
        <p:spPr>
          <a:prstGeom prst="rect">
            <a:avLst/>
          </a:prstGeom>
          <a:solidFill>
            <a:srgbClr val="FFFFFF"/>
          </a:solidFill>
        </p:spPr>
        <p:txBody>
          <a:bodyPr/>
          <a:lstStyle/>
          <a:p>
            <a:pPr/>
            <a:r>
              <a:t>Changing Position</a:t>
            </a:r>
          </a:p>
        </p:txBody>
      </p:sp>
      <p:pic>
        <p:nvPicPr>
          <p:cNvPr id="673" name="Picture 2" descr="Picture 2"/>
          <p:cNvPicPr>
            <a:picLocks noChangeAspect="1"/>
          </p:cNvPicPr>
          <p:nvPr/>
        </p:nvPicPr>
        <p:blipFill>
          <a:blip r:embed="rId2">
            <a:extLst/>
          </a:blip>
          <a:stretch>
            <a:fillRect/>
          </a:stretch>
        </p:blipFill>
        <p:spPr>
          <a:xfrm>
            <a:off x="80963" y="1462087"/>
            <a:ext cx="8982076" cy="393382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3"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0" name="Title 1"/>
          <p:cNvSpPr/>
          <p:nvPr>
            <p:ph type="title"/>
          </p:nvPr>
        </p:nvSpPr>
        <p:spPr>
          <a:xfrm>
            <a:off x="301752" y="228599"/>
            <a:ext cx="8534401" cy="758954"/>
          </a:xfrm>
          <a:prstGeom prst="rect">
            <a:avLst/>
          </a:prstGeom>
        </p:spPr>
        <p:txBody>
          <a:bodyPr/>
          <a:lstStyle/>
          <a:p>
            <a:pPr/>
            <a:r>
              <a:t>Example Problem 4</a:t>
            </a:r>
          </a:p>
        </p:txBody>
      </p:sp>
      <p:pic>
        <p:nvPicPr>
          <p:cNvPr id="791" name="Picture 2" descr="Picture 2"/>
          <p:cNvPicPr>
            <a:picLocks noChangeAspect="1"/>
          </p:cNvPicPr>
          <p:nvPr/>
        </p:nvPicPr>
        <p:blipFill>
          <a:blip r:embed="rId2">
            <a:extLst/>
          </a:blip>
          <a:stretch>
            <a:fillRect/>
          </a:stretch>
        </p:blipFill>
        <p:spPr>
          <a:xfrm>
            <a:off x="533400" y="2895600"/>
            <a:ext cx="5664795" cy="1309688"/>
          </a:xfrm>
          <a:prstGeom prst="rect">
            <a:avLst/>
          </a:prstGeom>
          <a:ln w="12700">
            <a:miter lim="400000"/>
          </a:ln>
        </p:spPr>
      </p:pic>
      <p:pic>
        <p:nvPicPr>
          <p:cNvPr id="792" name="Picture 3" descr="Picture 3"/>
          <p:cNvPicPr>
            <a:picLocks noChangeAspect="1"/>
          </p:cNvPicPr>
          <p:nvPr/>
        </p:nvPicPr>
        <p:blipFill>
          <a:blip r:embed="rId3">
            <a:extLst/>
          </a:blip>
          <a:stretch>
            <a:fillRect/>
          </a:stretch>
        </p:blipFill>
        <p:spPr>
          <a:xfrm>
            <a:off x="7010400" y="3048000"/>
            <a:ext cx="1057275" cy="112776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1" grpId="1"/>
      <p:bldP build="whole" bldLvl="1" animBg="1" rev="0" advAuto="0" spid="792" grpId="2"/>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4" name="Title 1"/>
          <p:cNvSpPr/>
          <p:nvPr>
            <p:ph type="title"/>
          </p:nvPr>
        </p:nvSpPr>
        <p:spPr>
          <a:xfrm>
            <a:off x="301752" y="228599"/>
            <a:ext cx="8534401" cy="758954"/>
          </a:xfrm>
          <a:prstGeom prst="rect">
            <a:avLst/>
          </a:prstGeom>
        </p:spPr>
        <p:txBody>
          <a:bodyPr/>
          <a:lstStyle/>
          <a:p>
            <a:pPr/>
            <a:r>
              <a:t>Example Problem 4</a:t>
            </a:r>
          </a:p>
        </p:txBody>
      </p:sp>
      <p:pic>
        <p:nvPicPr>
          <p:cNvPr id="795" name="Picture 3" descr="Picture 3"/>
          <p:cNvPicPr>
            <a:picLocks noChangeAspect="1"/>
          </p:cNvPicPr>
          <p:nvPr/>
        </p:nvPicPr>
        <p:blipFill>
          <a:blip r:embed="rId2">
            <a:extLst/>
          </a:blip>
          <a:stretch>
            <a:fillRect/>
          </a:stretch>
        </p:blipFill>
        <p:spPr>
          <a:xfrm>
            <a:off x="533400" y="2362200"/>
            <a:ext cx="3326580" cy="2667000"/>
          </a:xfrm>
          <a:prstGeom prst="rect">
            <a:avLst/>
          </a:prstGeom>
          <a:ln w="12700">
            <a:miter lim="400000"/>
          </a:ln>
        </p:spPr>
      </p:pic>
      <p:pic>
        <p:nvPicPr>
          <p:cNvPr id="796" name="Picture 4" descr="Picture 4"/>
          <p:cNvPicPr>
            <a:picLocks noChangeAspect="1"/>
          </p:cNvPicPr>
          <p:nvPr/>
        </p:nvPicPr>
        <p:blipFill>
          <a:blip r:embed="rId3">
            <a:extLst/>
          </a:blip>
          <a:stretch>
            <a:fillRect/>
          </a:stretch>
        </p:blipFill>
        <p:spPr>
          <a:xfrm>
            <a:off x="4949068" y="1522237"/>
            <a:ext cx="3188108" cy="2287763"/>
          </a:xfrm>
          <a:prstGeom prst="rect">
            <a:avLst/>
          </a:prstGeom>
          <a:ln w="12700">
            <a:miter lim="400000"/>
          </a:ln>
        </p:spPr>
      </p:pic>
      <p:pic>
        <p:nvPicPr>
          <p:cNvPr id="797" name="Picture 6" descr="Picture 6"/>
          <p:cNvPicPr>
            <a:picLocks noChangeAspect="1"/>
          </p:cNvPicPr>
          <p:nvPr/>
        </p:nvPicPr>
        <p:blipFill>
          <a:blip r:embed="rId4">
            <a:extLst/>
          </a:blip>
          <a:stretch>
            <a:fillRect/>
          </a:stretch>
        </p:blipFill>
        <p:spPr>
          <a:xfrm>
            <a:off x="4876800" y="3962400"/>
            <a:ext cx="3058886" cy="1828800"/>
          </a:xfrm>
          <a:prstGeom prst="rect">
            <a:avLst/>
          </a:prstGeom>
          <a:ln w="12700">
            <a:miter lim="400000"/>
          </a:ln>
        </p:spPr>
      </p:pic>
      <p:pic>
        <p:nvPicPr>
          <p:cNvPr id="798" name="Picture 2" descr="Picture 2"/>
          <p:cNvPicPr>
            <a:picLocks noChangeAspect="1"/>
          </p:cNvPicPr>
          <p:nvPr/>
        </p:nvPicPr>
        <p:blipFill>
          <a:blip r:embed="rId5">
            <a:extLst/>
          </a:blip>
          <a:stretch>
            <a:fillRect/>
          </a:stretch>
        </p:blipFill>
        <p:spPr>
          <a:xfrm>
            <a:off x="5257800" y="2438400"/>
            <a:ext cx="142875" cy="1524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96"/>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79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7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5" grpId="1"/>
      <p:bldP build="whole" bldLvl="1" animBg="1" rev="0" advAuto="0" spid="796" grpId="2"/>
      <p:bldP build="whole" bldLvl="1" animBg="1" rev="0" advAuto="0" spid="797" grpId="4"/>
      <p:bldP build="whole" bldLvl="1" animBg="1" rev="0" advAuto="0" spid="798" grpId="3"/>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0" name="Title 1"/>
          <p:cNvSpPr/>
          <p:nvPr>
            <p:ph type="title"/>
          </p:nvPr>
        </p:nvSpPr>
        <p:spPr>
          <a:xfrm>
            <a:off x="301752" y="228599"/>
            <a:ext cx="8534401" cy="758954"/>
          </a:xfrm>
          <a:prstGeom prst="rect">
            <a:avLst/>
          </a:prstGeom>
        </p:spPr>
        <p:txBody>
          <a:bodyPr/>
          <a:lstStyle/>
          <a:p>
            <a:pPr/>
            <a:r>
              <a:t>Example Problem 4</a:t>
            </a:r>
          </a:p>
        </p:txBody>
      </p:sp>
      <p:pic>
        <p:nvPicPr>
          <p:cNvPr id="801" name="Picture 2" descr="Picture 2"/>
          <p:cNvPicPr>
            <a:picLocks noChangeAspect="1"/>
          </p:cNvPicPr>
          <p:nvPr/>
        </p:nvPicPr>
        <p:blipFill>
          <a:blip r:embed="rId2">
            <a:extLst/>
          </a:blip>
          <a:stretch>
            <a:fillRect/>
          </a:stretch>
        </p:blipFill>
        <p:spPr>
          <a:xfrm>
            <a:off x="533400" y="2895600"/>
            <a:ext cx="5664795" cy="1309688"/>
          </a:xfrm>
          <a:prstGeom prst="rect">
            <a:avLst/>
          </a:prstGeom>
          <a:ln w="12700">
            <a:miter lim="400000"/>
          </a:ln>
        </p:spPr>
      </p:pic>
      <p:pic>
        <p:nvPicPr>
          <p:cNvPr id="802" name="Picture 3" descr="Picture 3"/>
          <p:cNvPicPr>
            <a:picLocks noChangeAspect="1"/>
          </p:cNvPicPr>
          <p:nvPr/>
        </p:nvPicPr>
        <p:blipFill>
          <a:blip r:embed="rId3">
            <a:extLst/>
          </a:blip>
          <a:stretch>
            <a:fillRect/>
          </a:stretch>
        </p:blipFill>
        <p:spPr>
          <a:xfrm>
            <a:off x="7010400" y="3048000"/>
            <a:ext cx="1057275" cy="1127761"/>
          </a:xfrm>
          <a:prstGeom prst="rect">
            <a:avLst/>
          </a:prstGeom>
          <a:ln w="12700">
            <a:miter lim="400000"/>
          </a:ln>
        </p:spPr>
      </p:pic>
      <p:pic>
        <p:nvPicPr>
          <p:cNvPr id="803" name="Picture 2" descr="Picture 2"/>
          <p:cNvPicPr>
            <a:picLocks noChangeAspect="1"/>
          </p:cNvPicPr>
          <p:nvPr/>
        </p:nvPicPr>
        <p:blipFill>
          <a:blip r:embed="rId4">
            <a:extLst/>
          </a:blip>
          <a:stretch>
            <a:fillRect/>
          </a:stretch>
        </p:blipFill>
        <p:spPr>
          <a:xfrm>
            <a:off x="7696200" y="3733800"/>
            <a:ext cx="304800" cy="36576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01"/>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80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8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3" grpId="3"/>
      <p:bldP build="whole" bldLvl="1" animBg="1" rev="0" advAuto="0" spid="801" grpId="1"/>
      <p:bldP build="whole" bldLvl="1" animBg="1" rev="0" advAuto="0" spid="802" grpId="2"/>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5" name="Title 1"/>
          <p:cNvSpPr/>
          <p:nvPr>
            <p:ph type="title"/>
          </p:nvPr>
        </p:nvSpPr>
        <p:spPr>
          <a:xfrm>
            <a:off x="301752" y="228599"/>
            <a:ext cx="8534401" cy="758954"/>
          </a:xfrm>
          <a:prstGeom prst="rect">
            <a:avLst/>
          </a:prstGeom>
        </p:spPr>
        <p:txBody>
          <a:bodyPr/>
          <a:lstStyle/>
          <a:p>
            <a:pPr/>
            <a:r>
              <a:t>Example Problem 4</a:t>
            </a:r>
          </a:p>
        </p:txBody>
      </p:sp>
      <p:pic>
        <p:nvPicPr>
          <p:cNvPr id="806" name="Picture 2" descr="Picture 2"/>
          <p:cNvPicPr>
            <a:picLocks noChangeAspect="1"/>
          </p:cNvPicPr>
          <p:nvPr/>
        </p:nvPicPr>
        <p:blipFill>
          <a:blip r:embed="rId2">
            <a:extLst/>
          </a:blip>
          <a:stretch>
            <a:fillRect/>
          </a:stretch>
        </p:blipFill>
        <p:spPr>
          <a:xfrm>
            <a:off x="762000" y="2819400"/>
            <a:ext cx="3050020" cy="1603035"/>
          </a:xfrm>
          <a:prstGeom prst="rect">
            <a:avLst/>
          </a:prstGeom>
          <a:ln w="12700">
            <a:miter lim="400000"/>
          </a:ln>
        </p:spPr>
      </p:pic>
      <p:pic>
        <p:nvPicPr>
          <p:cNvPr id="807" name="Picture 6" descr="Picture 6"/>
          <p:cNvPicPr>
            <a:picLocks noChangeAspect="1"/>
          </p:cNvPicPr>
          <p:nvPr/>
        </p:nvPicPr>
        <p:blipFill>
          <a:blip r:embed="rId3">
            <a:extLst/>
          </a:blip>
          <a:stretch>
            <a:fillRect/>
          </a:stretch>
        </p:blipFill>
        <p:spPr>
          <a:xfrm>
            <a:off x="4800600" y="2743200"/>
            <a:ext cx="3751006" cy="1066800"/>
          </a:xfrm>
          <a:prstGeom prst="rect">
            <a:avLst/>
          </a:prstGeom>
          <a:ln w="12700">
            <a:miter lim="400000"/>
          </a:ln>
        </p:spPr>
      </p:pic>
      <p:pic>
        <p:nvPicPr>
          <p:cNvPr id="808" name="Picture 7" descr="Picture 7"/>
          <p:cNvPicPr>
            <a:picLocks noChangeAspect="1"/>
          </p:cNvPicPr>
          <p:nvPr/>
        </p:nvPicPr>
        <p:blipFill>
          <a:blip r:embed="rId4">
            <a:extLst/>
          </a:blip>
          <a:stretch>
            <a:fillRect/>
          </a:stretch>
        </p:blipFill>
        <p:spPr>
          <a:xfrm>
            <a:off x="4724400" y="4572000"/>
            <a:ext cx="3817990" cy="1038225"/>
          </a:xfrm>
          <a:prstGeom prst="rect">
            <a:avLst/>
          </a:prstGeom>
          <a:ln w="12700">
            <a:miter lim="400000"/>
          </a:ln>
        </p:spPr>
      </p:pic>
      <p:pic>
        <p:nvPicPr>
          <p:cNvPr id="809" name="Picture 8" descr="Picture 8"/>
          <p:cNvPicPr>
            <a:picLocks noChangeAspect="1"/>
          </p:cNvPicPr>
          <p:nvPr/>
        </p:nvPicPr>
        <p:blipFill>
          <a:blip r:embed="rId5">
            <a:extLst/>
          </a:blip>
          <a:stretch>
            <a:fillRect/>
          </a:stretch>
        </p:blipFill>
        <p:spPr>
          <a:xfrm>
            <a:off x="5638798" y="1524000"/>
            <a:ext cx="2123934" cy="79057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8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9" grpId="2"/>
      <p:bldP build="whole" bldLvl="1" animBg="1" rev="0" advAuto="0" spid="806" grpId="1"/>
      <p:bldP build="whole" bldLvl="1" animBg="1" rev="0" advAuto="0" spid="808" grpId="4"/>
      <p:bldP build="whole" bldLvl="1" animBg="1" rev="0" advAuto="0" spid="807" grpId="3"/>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1" name="Title 1"/>
          <p:cNvSpPr/>
          <p:nvPr>
            <p:ph type="title"/>
          </p:nvPr>
        </p:nvSpPr>
        <p:spPr>
          <a:xfrm>
            <a:off x="301752" y="228599"/>
            <a:ext cx="8534401" cy="758954"/>
          </a:xfrm>
          <a:prstGeom prst="rect">
            <a:avLst/>
          </a:prstGeom>
        </p:spPr>
        <p:txBody>
          <a:bodyPr/>
          <a:lstStyle/>
          <a:p>
            <a:pPr/>
            <a:r>
              <a:t>Example Problem 4</a:t>
            </a:r>
          </a:p>
        </p:txBody>
      </p:sp>
      <p:pic>
        <p:nvPicPr>
          <p:cNvPr id="812" name="Picture 2" descr="Picture 2"/>
          <p:cNvPicPr>
            <a:picLocks noChangeAspect="1"/>
          </p:cNvPicPr>
          <p:nvPr/>
        </p:nvPicPr>
        <p:blipFill>
          <a:blip r:embed="rId2">
            <a:extLst/>
          </a:blip>
          <a:stretch>
            <a:fillRect/>
          </a:stretch>
        </p:blipFill>
        <p:spPr>
          <a:xfrm>
            <a:off x="2057400" y="1905000"/>
            <a:ext cx="4896464" cy="914400"/>
          </a:xfrm>
          <a:prstGeom prst="rect">
            <a:avLst/>
          </a:prstGeom>
          <a:ln w="12700">
            <a:miter lim="400000"/>
          </a:ln>
        </p:spPr>
      </p:pic>
      <p:pic>
        <p:nvPicPr>
          <p:cNvPr id="813" name="Picture 8" descr="Picture 8"/>
          <p:cNvPicPr>
            <a:picLocks noChangeAspect="1"/>
          </p:cNvPicPr>
          <p:nvPr/>
        </p:nvPicPr>
        <p:blipFill>
          <a:blip r:embed="rId3">
            <a:extLst/>
          </a:blip>
          <a:stretch>
            <a:fillRect/>
          </a:stretch>
        </p:blipFill>
        <p:spPr>
          <a:xfrm>
            <a:off x="304799" y="3538856"/>
            <a:ext cx="1956745" cy="728345"/>
          </a:xfrm>
          <a:prstGeom prst="rect">
            <a:avLst/>
          </a:prstGeom>
          <a:ln w="12700">
            <a:miter lim="400000"/>
          </a:ln>
        </p:spPr>
      </p:pic>
      <p:pic>
        <p:nvPicPr>
          <p:cNvPr id="814" name="Picture 2" descr="Picture 2"/>
          <p:cNvPicPr>
            <a:picLocks noChangeAspect="1"/>
          </p:cNvPicPr>
          <p:nvPr/>
        </p:nvPicPr>
        <p:blipFill>
          <a:blip r:embed="rId4">
            <a:extLst/>
          </a:blip>
          <a:stretch>
            <a:fillRect/>
          </a:stretch>
        </p:blipFill>
        <p:spPr>
          <a:xfrm>
            <a:off x="2777409" y="3505200"/>
            <a:ext cx="1900709" cy="838200"/>
          </a:xfrm>
          <a:prstGeom prst="rect">
            <a:avLst/>
          </a:prstGeom>
          <a:ln w="12700">
            <a:miter lim="400000"/>
          </a:ln>
        </p:spPr>
      </p:pic>
      <p:pic>
        <p:nvPicPr>
          <p:cNvPr id="815" name="Picture 7" descr="Picture 7"/>
          <p:cNvPicPr>
            <a:picLocks noChangeAspect="1"/>
          </p:cNvPicPr>
          <p:nvPr/>
        </p:nvPicPr>
        <p:blipFill>
          <a:blip r:embed="rId5">
            <a:extLst/>
          </a:blip>
          <a:stretch>
            <a:fillRect/>
          </a:stretch>
        </p:blipFill>
        <p:spPr>
          <a:xfrm>
            <a:off x="2286000" y="3657600"/>
            <a:ext cx="590550" cy="495300"/>
          </a:xfrm>
          <a:prstGeom prst="rect">
            <a:avLst/>
          </a:prstGeom>
          <a:ln w="12700">
            <a:miter lim="400000"/>
          </a:ln>
        </p:spPr>
      </p:pic>
      <p:pic>
        <p:nvPicPr>
          <p:cNvPr id="816" name="Picture 7" descr="Picture 7"/>
          <p:cNvPicPr>
            <a:picLocks noChangeAspect="1"/>
          </p:cNvPicPr>
          <p:nvPr/>
        </p:nvPicPr>
        <p:blipFill>
          <a:blip r:embed="rId5">
            <a:extLst/>
          </a:blip>
          <a:stretch>
            <a:fillRect/>
          </a:stretch>
        </p:blipFill>
        <p:spPr>
          <a:xfrm>
            <a:off x="4724400" y="3733800"/>
            <a:ext cx="590550" cy="495300"/>
          </a:xfrm>
          <a:prstGeom prst="rect">
            <a:avLst/>
          </a:prstGeom>
          <a:ln w="12700">
            <a:miter lim="400000"/>
          </a:ln>
        </p:spPr>
      </p:pic>
      <p:pic>
        <p:nvPicPr>
          <p:cNvPr id="817" name="Picture 3" descr="Picture 3"/>
          <p:cNvPicPr>
            <a:picLocks noChangeAspect="1"/>
          </p:cNvPicPr>
          <p:nvPr/>
        </p:nvPicPr>
        <p:blipFill>
          <a:blip r:embed="rId6">
            <a:extLst/>
          </a:blip>
          <a:stretch>
            <a:fillRect/>
          </a:stretch>
        </p:blipFill>
        <p:spPr>
          <a:xfrm>
            <a:off x="5334000" y="3581400"/>
            <a:ext cx="3528944" cy="733425"/>
          </a:xfrm>
          <a:prstGeom prst="rect">
            <a:avLst/>
          </a:prstGeom>
          <a:ln w="12700">
            <a:miter lim="400000"/>
          </a:ln>
        </p:spPr>
      </p:pic>
      <p:pic>
        <p:nvPicPr>
          <p:cNvPr id="818" name="Picture 8" descr="Picture 8"/>
          <p:cNvPicPr>
            <a:picLocks noChangeAspect="1"/>
          </p:cNvPicPr>
          <p:nvPr/>
        </p:nvPicPr>
        <p:blipFill>
          <a:blip r:embed="rId7">
            <a:extLst/>
          </a:blip>
          <a:stretch>
            <a:fillRect/>
          </a:stretch>
        </p:blipFill>
        <p:spPr>
          <a:xfrm>
            <a:off x="6324600" y="2971800"/>
            <a:ext cx="352425" cy="54292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8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8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8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8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3" grpId="2"/>
      <p:bldP build="whole" bldLvl="1" animBg="1" rev="0" advAuto="0" spid="815" grpId="3"/>
      <p:bldP build="whole" bldLvl="1" animBg="1" rev="0" advAuto="0" spid="816" grpId="5"/>
      <p:bldP build="whole" bldLvl="1" animBg="1" rev="0" advAuto="0" spid="814" grpId="4"/>
      <p:bldP build="whole" bldLvl="1" animBg="1" rev="0" advAuto="0" spid="818" grpId="6"/>
      <p:bldP build="whole" bldLvl="1" animBg="1" rev="0" advAuto="0" spid="817" grpId="7"/>
      <p:bldP build="whole" bldLvl="1" animBg="1" rev="0" advAuto="0" spid="812"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20" name="Picture 2" descr="Picture 2"/>
          <p:cNvPicPr>
            <a:picLocks noChangeAspect="1"/>
          </p:cNvPicPr>
          <p:nvPr/>
        </p:nvPicPr>
        <p:blipFill>
          <a:blip r:embed="rId2">
            <a:extLst/>
          </a:blip>
          <a:stretch>
            <a:fillRect/>
          </a:stretch>
        </p:blipFill>
        <p:spPr>
          <a:xfrm>
            <a:off x="1494311" y="3200400"/>
            <a:ext cx="6329548" cy="990600"/>
          </a:xfrm>
          <a:prstGeom prst="rect">
            <a:avLst/>
          </a:prstGeom>
          <a:ln w="12700">
            <a:miter lim="400000"/>
          </a:ln>
        </p:spPr>
      </p:pic>
      <p:pic>
        <p:nvPicPr>
          <p:cNvPr id="821" name="Picture 3" descr="Picture 3"/>
          <p:cNvPicPr>
            <a:picLocks noChangeAspect="1"/>
          </p:cNvPicPr>
          <p:nvPr/>
        </p:nvPicPr>
        <p:blipFill>
          <a:blip r:embed="rId3">
            <a:extLst/>
          </a:blip>
          <a:stretch>
            <a:fillRect/>
          </a:stretch>
        </p:blipFill>
        <p:spPr>
          <a:xfrm>
            <a:off x="838200" y="5105400"/>
            <a:ext cx="7309023" cy="1066800"/>
          </a:xfrm>
          <a:prstGeom prst="rect">
            <a:avLst/>
          </a:prstGeom>
          <a:ln w="12700">
            <a:miter lim="400000"/>
          </a:ln>
        </p:spPr>
      </p:pic>
      <p:sp>
        <p:nvSpPr>
          <p:cNvPr id="822" name="Title 1"/>
          <p:cNvSpPr/>
          <p:nvPr>
            <p:ph type="title"/>
          </p:nvPr>
        </p:nvSpPr>
        <p:spPr>
          <a:xfrm>
            <a:off x="301752" y="228599"/>
            <a:ext cx="8534401" cy="758954"/>
          </a:xfrm>
          <a:prstGeom prst="rect">
            <a:avLst/>
          </a:prstGeom>
        </p:spPr>
        <p:txBody>
          <a:bodyPr/>
          <a:lstStyle/>
          <a:p>
            <a:pPr/>
            <a:r>
              <a:t>Example Problem 4</a:t>
            </a:r>
          </a:p>
        </p:txBody>
      </p:sp>
      <p:pic>
        <p:nvPicPr>
          <p:cNvPr id="823" name="Picture 5" descr="Picture 5"/>
          <p:cNvPicPr>
            <a:picLocks noChangeAspect="1"/>
          </p:cNvPicPr>
          <p:nvPr/>
        </p:nvPicPr>
        <p:blipFill>
          <a:blip r:embed="rId4">
            <a:extLst/>
          </a:blip>
          <a:stretch>
            <a:fillRect/>
          </a:stretch>
        </p:blipFill>
        <p:spPr>
          <a:xfrm>
            <a:off x="2587387" y="1600200"/>
            <a:ext cx="4228532" cy="838200"/>
          </a:xfrm>
          <a:prstGeom prst="rect">
            <a:avLst/>
          </a:prstGeom>
          <a:ln w="12700">
            <a:miter lim="400000"/>
          </a:ln>
        </p:spPr>
      </p:pic>
      <p:pic>
        <p:nvPicPr>
          <p:cNvPr id="824" name="Picture 8" descr="Picture 8"/>
          <p:cNvPicPr>
            <a:picLocks noChangeAspect="1"/>
          </p:cNvPicPr>
          <p:nvPr/>
        </p:nvPicPr>
        <p:blipFill>
          <a:blip r:embed="rId5">
            <a:extLst/>
          </a:blip>
          <a:stretch>
            <a:fillRect/>
          </a:stretch>
        </p:blipFill>
        <p:spPr>
          <a:xfrm>
            <a:off x="4419600" y="2667000"/>
            <a:ext cx="352425" cy="542925"/>
          </a:xfrm>
          <a:prstGeom prst="rect">
            <a:avLst/>
          </a:prstGeom>
          <a:ln w="12700">
            <a:miter lim="400000"/>
          </a:ln>
        </p:spPr>
      </p:pic>
      <p:pic>
        <p:nvPicPr>
          <p:cNvPr id="825" name="Picture 8" descr="Picture 8"/>
          <p:cNvPicPr>
            <a:picLocks noChangeAspect="1"/>
          </p:cNvPicPr>
          <p:nvPr/>
        </p:nvPicPr>
        <p:blipFill>
          <a:blip r:embed="rId5">
            <a:extLst/>
          </a:blip>
          <a:stretch>
            <a:fillRect/>
          </a:stretch>
        </p:blipFill>
        <p:spPr>
          <a:xfrm>
            <a:off x="4495800" y="4495800"/>
            <a:ext cx="352425" cy="542925"/>
          </a:xfrm>
          <a:prstGeom prst="rect">
            <a:avLst/>
          </a:prstGeom>
          <a:ln w="12700">
            <a:miter lim="400000"/>
          </a:ln>
        </p:spPr>
      </p:pic>
      <p:sp>
        <p:nvSpPr>
          <p:cNvPr id="826" name="Isosceles Triangle 9"/>
          <p:cNvSpPr/>
          <p:nvPr/>
        </p:nvSpPr>
        <p:spPr>
          <a:xfrm>
            <a:off x="2590800" y="1371600"/>
            <a:ext cx="3352800" cy="2667000"/>
          </a:xfrm>
          <a:prstGeom prst="triangle">
            <a:avLst/>
          </a:prstGeom>
          <a:solidFill>
            <a:srgbClr val="FE8637">
              <a:alpha val="25000"/>
            </a:srgbClr>
          </a:solidFill>
          <a:ln w="11429">
            <a:solidFill>
              <a:srgbClr val="B96228"/>
            </a:solidFill>
            <a:prstDash val="sysDash"/>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8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8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8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20" grpId="3"/>
      <p:bldP build="whole" bldLvl="1" animBg="1" rev="0" advAuto="0" spid="826" grpId="4"/>
      <p:bldP build="whole" bldLvl="1" animBg="1" rev="0" advAuto="0" spid="825" grpId="5"/>
      <p:bldP build="whole" bldLvl="1" animBg="1" rev="0" advAuto="0" spid="824" grpId="2"/>
      <p:bldP build="whole" bldLvl="1" animBg="1" rev="0" advAuto="0" spid="823" grpId="1"/>
      <p:bldP build="whole" bldLvl="1" animBg="1" rev="0" advAuto="0" spid="821" grpId="6"/>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8" name="Title 1"/>
          <p:cNvSpPr/>
          <p:nvPr>
            <p:ph type="title"/>
          </p:nvPr>
        </p:nvSpPr>
        <p:spPr>
          <a:xfrm>
            <a:off x="301752" y="228599"/>
            <a:ext cx="8534401" cy="758954"/>
          </a:xfrm>
          <a:prstGeom prst="rect">
            <a:avLst/>
          </a:prstGeom>
        </p:spPr>
        <p:txBody>
          <a:bodyPr/>
          <a:lstStyle/>
          <a:p>
            <a:pPr/>
            <a:r>
              <a:t>Example Problem 4</a:t>
            </a:r>
          </a:p>
        </p:txBody>
      </p:sp>
      <p:pic>
        <p:nvPicPr>
          <p:cNvPr id="829" name="Picture 3" descr="Picture 3"/>
          <p:cNvPicPr>
            <a:picLocks noChangeAspect="1"/>
          </p:cNvPicPr>
          <p:nvPr/>
        </p:nvPicPr>
        <p:blipFill>
          <a:blip r:embed="rId2">
            <a:extLst/>
          </a:blip>
          <a:stretch>
            <a:fillRect/>
          </a:stretch>
        </p:blipFill>
        <p:spPr>
          <a:xfrm>
            <a:off x="1676400" y="1600200"/>
            <a:ext cx="5742803" cy="838200"/>
          </a:xfrm>
          <a:prstGeom prst="rect">
            <a:avLst/>
          </a:prstGeom>
          <a:ln w="12700">
            <a:miter lim="400000"/>
          </a:ln>
        </p:spPr>
      </p:pic>
      <p:pic>
        <p:nvPicPr>
          <p:cNvPr id="830" name="Picture 3" descr="Picture 3"/>
          <p:cNvPicPr>
            <a:picLocks noChangeAspect="1"/>
          </p:cNvPicPr>
          <p:nvPr/>
        </p:nvPicPr>
        <p:blipFill>
          <a:blip r:embed="rId3">
            <a:extLst/>
          </a:blip>
          <a:stretch>
            <a:fillRect/>
          </a:stretch>
        </p:blipFill>
        <p:spPr>
          <a:xfrm>
            <a:off x="228600" y="3276600"/>
            <a:ext cx="8658225" cy="685800"/>
          </a:xfrm>
          <a:prstGeom prst="rect">
            <a:avLst/>
          </a:prstGeom>
          <a:ln w="12700">
            <a:miter lim="400000"/>
          </a:ln>
        </p:spPr>
      </p:pic>
      <p:pic>
        <p:nvPicPr>
          <p:cNvPr id="831" name="Picture 4" descr="Picture 4"/>
          <p:cNvPicPr>
            <a:picLocks noChangeAspect="1"/>
          </p:cNvPicPr>
          <p:nvPr/>
        </p:nvPicPr>
        <p:blipFill>
          <a:blip r:embed="rId4">
            <a:extLst/>
          </a:blip>
          <a:stretch>
            <a:fillRect/>
          </a:stretch>
        </p:blipFill>
        <p:spPr>
          <a:xfrm>
            <a:off x="1905000" y="4572000"/>
            <a:ext cx="4906963" cy="104775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31" grpId="3"/>
      <p:bldP build="whole" bldLvl="1" animBg="1" rev="0" advAuto="0" spid="830" grpId="2"/>
      <p:bldP build="whole" bldLvl="1" animBg="1" rev="0" advAuto="0" spid="829" grpId="1"/>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33" name="Picture 2" descr="Picture 2"/>
          <p:cNvPicPr>
            <a:picLocks noChangeAspect="1"/>
          </p:cNvPicPr>
          <p:nvPr/>
        </p:nvPicPr>
        <p:blipFill>
          <a:blip r:embed="rId2">
            <a:extLst/>
          </a:blip>
          <a:stretch>
            <a:fillRect/>
          </a:stretch>
        </p:blipFill>
        <p:spPr>
          <a:xfrm>
            <a:off x="0" y="-2"/>
            <a:ext cx="9144000" cy="6858002"/>
          </a:xfrm>
          <a:prstGeom prst="rect">
            <a:avLst/>
          </a:prstGeom>
          <a:ln w="12700">
            <a:miter lim="400000"/>
          </a:ln>
        </p:spPr>
      </p:pic>
      <p:sp>
        <p:nvSpPr>
          <p:cNvPr id="834" name="Title 1"/>
          <p:cNvSpPr/>
          <p:nvPr>
            <p:ph type="title"/>
          </p:nvPr>
        </p:nvSpPr>
        <p:spPr>
          <a:xfrm>
            <a:off x="5565647" y="1295399"/>
            <a:ext cx="3578353" cy="758954"/>
          </a:xfrm>
          <a:prstGeom prst="rect">
            <a:avLst/>
          </a:prstGeom>
        </p:spPr>
        <p:txBody>
          <a:bodyPr/>
          <a:lstStyle/>
          <a:p>
            <a:pPr/>
            <a:r>
              <a:t>Example 5</a:t>
            </a:r>
          </a:p>
        </p:txBody>
      </p:sp>
      <p:sp>
        <p:nvSpPr>
          <p:cNvPr id="835" name="TextBox 3"/>
          <p:cNvSpPr/>
          <p:nvPr/>
        </p:nvSpPr>
        <p:spPr>
          <a:xfrm>
            <a:off x="0" y="-1"/>
            <a:ext cx="3200400" cy="283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t>A soccer player kicks a soccer ball up into the air at a 23</a:t>
            </a:r>
            <a:r>
              <a:rPr baseline="30000"/>
              <a:t>o</a:t>
            </a:r>
            <a:r>
              <a:t> angle with a initial velocity of 12m/s.  The ball experiences no horizontal acceleration.</a:t>
            </a:r>
          </a:p>
        </p:txBody>
      </p:sp>
      <p:sp>
        <p:nvSpPr>
          <p:cNvPr id="836" name="TextBox 4"/>
          <p:cNvSpPr/>
          <p:nvPr/>
        </p:nvSpPr>
        <p:spPr>
          <a:xfrm>
            <a:off x="0" y="5288340"/>
            <a:ext cx="5181600" cy="1120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vl1pPr>
          </a:lstStyle>
          <a:p>
            <a:pPr/>
            <a:r>
              <a:t>2.  How far away does the soccer ball land from the soccer player’s original position? </a:t>
            </a:r>
          </a:p>
        </p:txBody>
      </p:sp>
      <p:sp>
        <p:nvSpPr>
          <p:cNvPr id="837" name="TextBox 6"/>
          <p:cNvSpPr/>
          <p:nvPr/>
        </p:nvSpPr>
        <p:spPr>
          <a:xfrm>
            <a:off x="0" y="4190999"/>
            <a:ext cx="4495800" cy="77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a:r>
              <a:t>1. How long does it take for the soccer ball to hit the ground?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8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8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34" grpId="1"/>
      <p:bldP build="whole" bldLvl="1" animBg="1" rev="0" advAuto="0" spid="837" grpId="4"/>
      <p:bldP build="whole" bldLvl="1" animBg="1" rev="0" advAuto="0" spid="836" grpId="5"/>
      <p:bldP build="whole" bldLvl="1" animBg="1" rev="0" advAuto="0" spid="835" grpId="2"/>
      <p:bldP build="whole" bldLvl="1" animBg="1" rev="0" advAuto="0" spid="833" grpId="3"/>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39" name="Picture 10" descr="Picture 10"/>
          <p:cNvPicPr>
            <a:picLocks noChangeAspect="1"/>
          </p:cNvPicPr>
          <p:nvPr/>
        </p:nvPicPr>
        <p:blipFill>
          <a:blip r:embed="rId2">
            <a:extLst/>
          </a:blip>
          <a:stretch>
            <a:fillRect/>
          </a:stretch>
        </p:blipFill>
        <p:spPr>
          <a:xfrm>
            <a:off x="1828800" y="2667000"/>
            <a:ext cx="3826394" cy="3705225"/>
          </a:xfrm>
          <a:prstGeom prst="rect">
            <a:avLst/>
          </a:prstGeom>
          <a:ln w="12700">
            <a:miter lim="400000"/>
          </a:ln>
        </p:spPr>
      </p:pic>
      <p:sp>
        <p:nvSpPr>
          <p:cNvPr id="840" name="Title 1"/>
          <p:cNvSpPr/>
          <p:nvPr>
            <p:ph type="title"/>
          </p:nvPr>
        </p:nvSpPr>
        <p:spPr>
          <a:xfrm>
            <a:off x="301752" y="228599"/>
            <a:ext cx="8534401" cy="758954"/>
          </a:xfrm>
          <a:prstGeom prst="rect">
            <a:avLst/>
          </a:prstGeom>
        </p:spPr>
        <p:txBody>
          <a:bodyPr/>
          <a:lstStyle/>
          <a:p>
            <a:pPr/>
            <a:r>
              <a:t>Example 5</a:t>
            </a:r>
          </a:p>
        </p:txBody>
      </p:sp>
      <p:sp>
        <p:nvSpPr>
          <p:cNvPr id="841" name="TextBox 2"/>
          <p:cNvSpPr/>
          <p:nvPr/>
        </p:nvSpPr>
        <p:spPr>
          <a:xfrm>
            <a:off x="457200" y="1752599"/>
            <a:ext cx="28956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What are we solving for?</a:t>
            </a:r>
          </a:p>
        </p:txBody>
      </p:sp>
      <p:sp>
        <p:nvSpPr>
          <p:cNvPr id="842" name="TextBox 3"/>
          <p:cNvSpPr/>
          <p:nvPr/>
        </p:nvSpPr>
        <p:spPr>
          <a:xfrm>
            <a:off x="1066800" y="2438399"/>
            <a:ext cx="16764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lvl1pPr>
          </a:lstStyle>
          <a:p>
            <a:pPr/>
            <a:r>
              <a:t>t             x</a:t>
            </a:r>
          </a:p>
        </p:txBody>
      </p:sp>
      <p:sp>
        <p:nvSpPr>
          <p:cNvPr id="843" name="TextBox 4"/>
          <p:cNvSpPr/>
          <p:nvPr/>
        </p:nvSpPr>
        <p:spPr>
          <a:xfrm>
            <a:off x="381000" y="3200399"/>
            <a:ext cx="31242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What quantities are known?</a:t>
            </a:r>
          </a:p>
        </p:txBody>
      </p:sp>
      <p:sp>
        <p:nvSpPr>
          <p:cNvPr id="844" name="TextBox 5"/>
          <p:cNvSpPr/>
          <p:nvPr/>
        </p:nvSpPr>
        <p:spPr>
          <a:xfrm>
            <a:off x="457200" y="3809999"/>
            <a:ext cx="1676400" cy="8001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pPr>
            <a:r>
              <a:t>v</a:t>
            </a:r>
            <a:r>
              <a:rPr baseline="-25000"/>
              <a:t>o</a:t>
            </a:r>
            <a:r>
              <a:t> = 12m/s</a:t>
            </a:r>
          </a:p>
          <a:p>
            <a:pPr>
              <a:defRPr sz="2000">
                <a:latin typeface="Cambria Math"/>
                <a:ea typeface="Cambria Math"/>
                <a:cs typeface="Cambria Math"/>
                <a:sym typeface="Cambria Math"/>
              </a:defRPr>
            </a:pPr>
            <a:r>
              <a:t>𝜃</a:t>
            </a:r>
            <a:r>
              <a:rPr>
                <a:latin typeface="+mn-lt"/>
                <a:ea typeface="+mn-ea"/>
                <a:cs typeface="+mn-cs"/>
                <a:sym typeface="Georgia"/>
              </a:rPr>
              <a:t> = 23</a:t>
            </a:r>
            <a:r>
              <a:rPr baseline="30000">
                <a:latin typeface="+mn-lt"/>
                <a:ea typeface="+mn-ea"/>
                <a:cs typeface="+mn-cs"/>
                <a:sym typeface="Georgia"/>
              </a:rPr>
              <a:t>o</a:t>
            </a:r>
            <a:r>
              <a:rPr>
                <a:latin typeface="+mn-lt"/>
                <a:ea typeface="+mn-ea"/>
                <a:cs typeface="+mn-cs"/>
                <a:sym typeface="Georgia"/>
              </a:rPr>
              <a:t> </a:t>
            </a:r>
          </a:p>
        </p:txBody>
      </p:sp>
      <p:sp>
        <p:nvSpPr>
          <p:cNvPr id="845" name="TextBox 6"/>
          <p:cNvSpPr/>
          <p:nvPr/>
        </p:nvSpPr>
        <p:spPr>
          <a:xfrm>
            <a:off x="457200" y="4648199"/>
            <a:ext cx="2286000" cy="10744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pPr>
            <a:r>
              <a:t>a</a:t>
            </a:r>
            <a:r>
              <a:rPr baseline="-25000"/>
              <a:t>x</a:t>
            </a:r>
            <a:r>
              <a:t> = 0m/s</a:t>
            </a:r>
            <a:r>
              <a:rPr baseline="30000"/>
              <a:t>2</a:t>
            </a:r>
            <a:endParaRPr baseline="30000"/>
          </a:p>
          <a:p>
            <a:pPr>
              <a:defRPr sz="2000"/>
            </a:pPr>
            <a:r>
              <a:t>a</a:t>
            </a:r>
            <a:r>
              <a:rPr baseline="-25000"/>
              <a:t>y</a:t>
            </a:r>
            <a:r>
              <a:t> = -g = -9.8m/s</a:t>
            </a:r>
            <a:r>
              <a:rPr baseline="30000"/>
              <a:t>2</a:t>
            </a:r>
            <a:endParaRPr baseline="30000"/>
          </a:p>
          <a:p>
            <a:pPr>
              <a:defRPr sz="2000"/>
            </a:pPr>
            <a:r>
              <a:t>v</a:t>
            </a:r>
            <a:r>
              <a:rPr baseline="-25000"/>
              <a:t>y</a:t>
            </a:r>
            <a:r>
              <a:t> = 0m/s</a:t>
            </a:r>
          </a:p>
        </p:txBody>
      </p:sp>
      <p:sp>
        <p:nvSpPr>
          <p:cNvPr id="846" name="TextBox 7"/>
          <p:cNvSpPr/>
          <p:nvPr/>
        </p:nvSpPr>
        <p:spPr>
          <a:xfrm>
            <a:off x="4419600" y="2057399"/>
            <a:ext cx="38100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What equations are useful?</a:t>
            </a:r>
          </a:p>
        </p:txBody>
      </p:sp>
      <p:pic>
        <p:nvPicPr>
          <p:cNvPr id="847" name="Picture 6" descr="Picture 6"/>
          <p:cNvPicPr>
            <a:picLocks noChangeAspect="1"/>
          </p:cNvPicPr>
          <p:nvPr/>
        </p:nvPicPr>
        <p:blipFill>
          <a:blip r:embed="rId3">
            <a:extLst/>
          </a:blip>
          <a:stretch>
            <a:fillRect/>
          </a:stretch>
        </p:blipFill>
        <p:spPr>
          <a:xfrm>
            <a:off x="5638800" y="2819400"/>
            <a:ext cx="2295525" cy="619125"/>
          </a:xfrm>
          <a:prstGeom prst="rect">
            <a:avLst/>
          </a:prstGeom>
          <a:ln w="12700">
            <a:miter lim="400000"/>
          </a:ln>
        </p:spPr>
      </p:pic>
      <p:pic>
        <p:nvPicPr>
          <p:cNvPr id="848" name="Picture 5" descr="Picture 5"/>
          <p:cNvPicPr>
            <a:picLocks noChangeAspect="1"/>
          </p:cNvPicPr>
          <p:nvPr/>
        </p:nvPicPr>
        <p:blipFill>
          <a:blip r:embed="rId4">
            <a:extLst/>
          </a:blip>
          <a:stretch>
            <a:fillRect/>
          </a:stretch>
        </p:blipFill>
        <p:spPr>
          <a:xfrm>
            <a:off x="6248400" y="4343400"/>
            <a:ext cx="1114425" cy="101917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8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845">
                                            <p:bg/>
                                          </p:spTgt>
                                        </p:tgtEl>
                                        <p:attrNameLst>
                                          <p:attrName>style.visibility</p:attrName>
                                        </p:attrNameLst>
                                      </p:cBhvr>
                                      <p:to>
                                        <p:strVal val="visible"/>
                                      </p:to>
                                    </p:set>
                                  </p:childTnLst>
                                </p:cTn>
                              </p:par>
                              <p:par>
                                <p:cTn id="23" presetClass="entr" nodeType="withEffect" presetSubtype="0" presetID="1" grpId="5" fill="hold">
                                  <p:stCondLst>
                                    <p:cond delay="0"/>
                                  </p:stCondLst>
                                  <p:iterate type="el" backwards="0">
                                    <p:tmAbs val="0"/>
                                  </p:iterate>
                                  <p:childTnLst>
                                    <p:set>
                                      <p:cBhvr>
                                        <p:cTn id="24" fill="hold"/>
                                        <p:tgtEl>
                                          <p:spTgt spid="845">
                                            <p:txEl>
                                              <p:pRg st="0" end="0"/>
                                            </p:txEl>
                                          </p:spTgt>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5" fill="hold">
                                  <p:stCondLst>
                                    <p:cond delay="0"/>
                                  </p:stCondLst>
                                  <p:iterate type="el" backwards="0">
                                    <p:tmAbs val="0"/>
                                  </p:iterate>
                                  <p:childTnLst>
                                    <p:set>
                                      <p:cBhvr>
                                        <p:cTn id="27" fill="hold"/>
                                        <p:tgtEl>
                                          <p:spTgt spid="845">
                                            <p:txEl>
                                              <p:pRg st="1" end="1"/>
                                            </p:txEl>
                                          </p:spTgt>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5" fill="hold">
                                  <p:stCondLst>
                                    <p:cond delay="0"/>
                                  </p:stCondLst>
                                  <p:iterate type="el" backwards="0">
                                    <p:tmAbs val="0"/>
                                  </p:iterate>
                                  <p:childTnLst>
                                    <p:set>
                                      <p:cBhvr>
                                        <p:cTn id="30" fill="hold"/>
                                        <p:tgtEl>
                                          <p:spTgt spid="84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6" fill="hold">
                                  <p:stCondLst>
                                    <p:cond delay="0"/>
                                  </p:stCondLst>
                                  <p:iterate type="el" backwards="0">
                                    <p:tmAbs val="0"/>
                                  </p:iterate>
                                  <p:childTnLst>
                                    <p:set>
                                      <p:cBhvr>
                                        <p:cTn id="34" fill="hold"/>
                                        <p:tgtEl>
                                          <p:spTgt spid="8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7" fill="hold">
                                  <p:stCondLst>
                                    <p:cond delay="0"/>
                                  </p:stCondLst>
                                  <p:iterate type="el" backwards="0">
                                    <p:tmAbs val="0"/>
                                  </p:iterate>
                                  <p:childTnLst>
                                    <p:set>
                                      <p:cBhvr>
                                        <p:cTn id="38" fill="hold"/>
                                        <p:tgtEl>
                                          <p:spTgt spid="8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8" fill="hold">
                                  <p:stCondLst>
                                    <p:cond delay="0"/>
                                  </p:stCondLst>
                                  <p:iterate type="el" backwards="0">
                                    <p:tmAbs val="0"/>
                                  </p:iterate>
                                  <p:childTnLst>
                                    <p:set>
                                      <p:cBhvr>
                                        <p:cTn id="42" fill="hold"/>
                                        <p:tgtEl>
                                          <p:spTgt spid="8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9" fill="hold">
                                  <p:stCondLst>
                                    <p:cond delay="0"/>
                                  </p:stCondLst>
                                  <p:iterate type="el" backwards="0">
                                    <p:tmAbs val="0"/>
                                  </p:iterate>
                                  <p:childTnLst>
                                    <p:set>
                                      <p:cBhvr>
                                        <p:cTn id="46" fill="hold"/>
                                        <p:tgtEl>
                                          <p:spTgt spid="8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48" grpId="9"/>
      <p:bldP build="p" bldLvl="5" animBg="1" rev="0" advAuto="0" spid="845" grpId="5"/>
      <p:bldP build="whole" bldLvl="1" animBg="1" rev="0" advAuto="0" spid="841" grpId="1"/>
      <p:bldP build="whole" bldLvl="1" animBg="1" rev="0" advAuto="0" spid="842" grpId="2"/>
      <p:bldP build="whole" bldLvl="1" animBg="1" rev="0" advAuto="0" spid="839" grpId="6"/>
      <p:bldP build="whole" bldLvl="1" animBg="1" rev="0" advAuto="0" spid="847" grpId="8"/>
      <p:bldP build="whole" bldLvl="1" animBg="1" rev="0" advAuto="0" spid="846" grpId="7"/>
      <p:bldP build="whole" bldLvl="1" animBg="1" rev="0" advAuto="0" spid="843" grpId="3"/>
      <p:bldP build="whole" bldLvl="1" animBg="1" rev="0" advAuto="0" spid="844" grpId="4"/>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0" name="Title 1"/>
          <p:cNvSpPr/>
          <p:nvPr>
            <p:ph type="title"/>
          </p:nvPr>
        </p:nvSpPr>
        <p:spPr>
          <a:xfrm>
            <a:off x="301752" y="228599"/>
            <a:ext cx="8534401" cy="758954"/>
          </a:xfrm>
          <a:prstGeom prst="rect">
            <a:avLst/>
          </a:prstGeom>
        </p:spPr>
        <p:txBody>
          <a:bodyPr/>
          <a:lstStyle/>
          <a:p>
            <a:pPr/>
            <a:r>
              <a:t>Example 5</a:t>
            </a:r>
          </a:p>
        </p:txBody>
      </p:sp>
      <p:sp>
        <p:nvSpPr>
          <p:cNvPr id="851" name="TextBox 2"/>
          <p:cNvSpPr/>
          <p:nvPr/>
        </p:nvSpPr>
        <p:spPr>
          <a:xfrm>
            <a:off x="304800" y="1600199"/>
            <a:ext cx="83058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Due to velocity being a vector, it can be broken into x and y components.</a:t>
            </a:r>
          </a:p>
        </p:txBody>
      </p:sp>
      <p:sp>
        <p:nvSpPr>
          <p:cNvPr id="852" name="TextBox 9"/>
          <p:cNvSpPr/>
          <p:nvPr/>
        </p:nvSpPr>
        <p:spPr>
          <a:xfrm>
            <a:off x="2819400" y="2895600"/>
            <a:ext cx="6019800" cy="120167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To solve for time, I will first solve for how long it takes the soccer ball to make to the top of the ball’s arc (t</a:t>
            </a:r>
            <a:r>
              <a:rPr baseline="-25000"/>
              <a:t>1/2</a:t>
            </a:r>
            <a:r>
              <a:t>) by only concentrating on the vertical portion of the quantities (y components).</a:t>
            </a:r>
          </a:p>
        </p:txBody>
      </p:sp>
      <p:pic>
        <p:nvPicPr>
          <p:cNvPr id="853" name="Picture 6" descr="Picture 6"/>
          <p:cNvPicPr>
            <a:picLocks noChangeAspect="1"/>
          </p:cNvPicPr>
          <p:nvPr/>
        </p:nvPicPr>
        <p:blipFill>
          <a:blip r:embed="rId2">
            <a:extLst/>
          </a:blip>
          <a:stretch>
            <a:fillRect/>
          </a:stretch>
        </p:blipFill>
        <p:spPr>
          <a:xfrm>
            <a:off x="914400" y="4267200"/>
            <a:ext cx="2295525" cy="619125"/>
          </a:xfrm>
          <a:prstGeom prst="rect">
            <a:avLst/>
          </a:prstGeom>
          <a:ln w="12700">
            <a:miter lim="400000"/>
          </a:ln>
        </p:spPr>
      </p:pic>
      <p:pic>
        <p:nvPicPr>
          <p:cNvPr id="854" name="Picture 17" descr="Picture 17"/>
          <p:cNvPicPr>
            <a:picLocks noChangeAspect="1"/>
          </p:cNvPicPr>
          <p:nvPr/>
        </p:nvPicPr>
        <p:blipFill>
          <a:blip r:embed="rId3">
            <a:extLst/>
          </a:blip>
          <a:stretch>
            <a:fillRect/>
          </a:stretch>
        </p:blipFill>
        <p:spPr>
          <a:xfrm>
            <a:off x="2819400" y="2209800"/>
            <a:ext cx="2124075" cy="476250"/>
          </a:xfrm>
          <a:prstGeom prst="rect">
            <a:avLst/>
          </a:prstGeom>
          <a:ln w="12700">
            <a:miter lim="400000"/>
          </a:ln>
        </p:spPr>
      </p:pic>
      <p:pic>
        <p:nvPicPr>
          <p:cNvPr id="855" name="Picture 16" descr="Picture 16"/>
          <p:cNvPicPr>
            <a:picLocks noChangeAspect="1"/>
          </p:cNvPicPr>
          <p:nvPr/>
        </p:nvPicPr>
        <p:blipFill>
          <a:blip r:embed="rId4">
            <a:extLst/>
          </a:blip>
          <a:stretch>
            <a:fillRect/>
          </a:stretch>
        </p:blipFill>
        <p:spPr>
          <a:xfrm>
            <a:off x="5715000" y="2133600"/>
            <a:ext cx="2085975" cy="523875"/>
          </a:xfrm>
          <a:prstGeom prst="rect">
            <a:avLst/>
          </a:prstGeom>
          <a:ln w="12700">
            <a:miter lim="400000"/>
          </a:ln>
        </p:spPr>
      </p:pic>
      <p:pic>
        <p:nvPicPr>
          <p:cNvPr id="856" name="Picture 21" descr="Picture 21"/>
          <p:cNvPicPr>
            <a:picLocks noChangeAspect="1"/>
          </p:cNvPicPr>
          <p:nvPr/>
        </p:nvPicPr>
        <p:blipFill>
          <a:blip r:embed="rId5">
            <a:extLst/>
          </a:blip>
          <a:stretch>
            <a:fillRect/>
          </a:stretch>
        </p:blipFill>
        <p:spPr>
          <a:xfrm>
            <a:off x="457200" y="2133600"/>
            <a:ext cx="2209800" cy="2047875"/>
          </a:xfrm>
          <a:prstGeom prst="rect">
            <a:avLst/>
          </a:prstGeom>
          <a:ln w="12700">
            <a:miter lim="400000"/>
          </a:ln>
        </p:spPr>
      </p:pic>
      <p:pic>
        <p:nvPicPr>
          <p:cNvPr id="857" name="Picture 1" descr="Picture 1"/>
          <p:cNvPicPr>
            <a:picLocks noChangeAspect="1"/>
          </p:cNvPicPr>
          <p:nvPr/>
        </p:nvPicPr>
        <p:blipFill>
          <a:blip r:embed="rId6">
            <a:extLst/>
          </a:blip>
          <a:stretch>
            <a:fillRect/>
          </a:stretch>
        </p:blipFill>
        <p:spPr>
          <a:xfrm>
            <a:off x="3505200" y="4267200"/>
            <a:ext cx="3771900" cy="676275"/>
          </a:xfrm>
          <a:prstGeom prst="rect">
            <a:avLst/>
          </a:prstGeom>
          <a:ln w="12700">
            <a:miter lim="400000"/>
          </a:ln>
        </p:spPr>
      </p:pic>
      <p:pic>
        <p:nvPicPr>
          <p:cNvPr id="858" name="Picture 4" descr="Picture 4"/>
          <p:cNvPicPr>
            <a:picLocks noChangeAspect="1"/>
          </p:cNvPicPr>
          <p:nvPr/>
        </p:nvPicPr>
        <p:blipFill>
          <a:blip r:embed="rId7">
            <a:extLst/>
          </a:blip>
          <a:stretch>
            <a:fillRect/>
          </a:stretch>
        </p:blipFill>
        <p:spPr>
          <a:xfrm>
            <a:off x="304800" y="5181600"/>
            <a:ext cx="2981325" cy="1133475"/>
          </a:xfrm>
          <a:prstGeom prst="rect">
            <a:avLst/>
          </a:prstGeom>
          <a:ln w="12700">
            <a:miter lim="400000"/>
          </a:ln>
        </p:spPr>
      </p:pic>
      <p:pic>
        <p:nvPicPr>
          <p:cNvPr id="859" name="Picture 7" descr="Picture 7"/>
          <p:cNvPicPr>
            <a:picLocks noChangeAspect="1"/>
          </p:cNvPicPr>
          <p:nvPr/>
        </p:nvPicPr>
        <p:blipFill>
          <a:blip r:embed="rId8">
            <a:extLst/>
          </a:blip>
          <a:stretch>
            <a:fillRect/>
          </a:stretch>
        </p:blipFill>
        <p:spPr>
          <a:xfrm>
            <a:off x="3657600" y="5181600"/>
            <a:ext cx="4105275" cy="113347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8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8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8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8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8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8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55" grpId="4"/>
      <p:bldP build="whole" bldLvl="1" animBg="1" rev="0" advAuto="0" spid="859" grpId="9"/>
      <p:bldP build="whole" bldLvl="1" animBg="1" rev="0" advAuto="0" spid="852" grpId="5"/>
      <p:bldP build="whole" bldLvl="1" animBg="1" rev="0" advAuto="0" spid="856" grpId="2"/>
      <p:bldP build="whole" bldLvl="1" animBg="1" rev="0" advAuto="0" spid="854" grpId="3"/>
      <p:bldP build="whole" bldLvl="1" animBg="1" rev="0" advAuto="0" spid="851" grpId="1"/>
      <p:bldP build="whole" bldLvl="1" animBg="1" rev="0" advAuto="0" spid="858" grpId="8"/>
      <p:bldP build="whole" bldLvl="1" animBg="1" rev="0" advAuto="0" spid="857" grpId="7"/>
      <p:bldP build="whole" bldLvl="1" animBg="1" rev="0" advAuto="0" spid="853" grpId="6"/>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5" name="Title 1"/>
          <p:cNvSpPr/>
          <p:nvPr>
            <p:ph type="title"/>
          </p:nvPr>
        </p:nvSpPr>
        <p:spPr>
          <a:prstGeom prst="rect">
            <a:avLst/>
          </a:prstGeom>
          <a:solidFill>
            <a:srgbClr val="FFFFFF"/>
          </a:solidFill>
        </p:spPr>
        <p:txBody>
          <a:bodyPr/>
          <a:lstStyle/>
          <a:p>
            <a:pPr/>
            <a:r>
              <a:t>Changing Position</a:t>
            </a:r>
          </a:p>
        </p:txBody>
      </p:sp>
      <p:pic>
        <p:nvPicPr>
          <p:cNvPr id="676" name="Picture 2" descr="Picture 2"/>
          <p:cNvPicPr>
            <a:picLocks noChangeAspect="1"/>
          </p:cNvPicPr>
          <p:nvPr/>
        </p:nvPicPr>
        <p:blipFill>
          <a:blip r:embed="rId2">
            <a:extLst/>
          </a:blip>
          <a:stretch>
            <a:fillRect/>
          </a:stretch>
        </p:blipFill>
        <p:spPr>
          <a:xfrm>
            <a:off x="85725" y="1466850"/>
            <a:ext cx="8972550" cy="3924300"/>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1" name="Title 1"/>
          <p:cNvSpPr/>
          <p:nvPr>
            <p:ph type="title"/>
          </p:nvPr>
        </p:nvSpPr>
        <p:spPr>
          <a:xfrm>
            <a:off x="301752" y="228599"/>
            <a:ext cx="8534401" cy="758954"/>
          </a:xfrm>
          <a:prstGeom prst="rect">
            <a:avLst/>
          </a:prstGeom>
        </p:spPr>
        <p:txBody>
          <a:bodyPr/>
          <a:lstStyle/>
          <a:p>
            <a:pPr/>
            <a:r>
              <a:t>Example 5</a:t>
            </a:r>
          </a:p>
        </p:txBody>
      </p:sp>
      <p:pic>
        <p:nvPicPr>
          <p:cNvPr id="862" name="Picture 9" descr="Picture 9"/>
          <p:cNvPicPr>
            <a:picLocks noChangeAspect="1"/>
          </p:cNvPicPr>
          <p:nvPr/>
        </p:nvPicPr>
        <p:blipFill>
          <a:blip r:embed="rId2">
            <a:extLst/>
          </a:blip>
          <a:stretch>
            <a:fillRect/>
          </a:stretch>
        </p:blipFill>
        <p:spPr>
          <a:xfrm>
            <a:off x="1752600" y="3276600"/>
            <a:ext cx="5019675" cy="1762125"/>
          </a:xfrm>
          <a:prstGeom prst="rect">
            <a:avLst/>
          </a:prstGeom>
          <a:ln w="12700">
            <a:miter lim="400000"/>
          </a:ln>
        </p:spPr>
      </p:pic>
      <p:pic>
        <p:nvPicPr>
          <p:cNvPr id="863" name="Picture 12" descr="Picture 12"/>
          <p:cNvPicPr>
            <a:picLocks noChangeAspect="1"/>
          </p:cNvPicPr>
          <p:nvPr/>
        </p:nvPicPr>
        <p:blipFill>
          <a:blip r:embed="rId3">
            <a:extLst/>
          </a:blip>
          <a:stretch>
            <a:fillRect/>
          </a:stretch>
        </p:blipFill>
        <p:spPr>
          <a:xfrm>
            <a:off x="2667000" y="5486400"/>
            <a:ext cx="3438525" cy="676275"/>
          </a:xfrm>
          <a:prstGeom prst="rect">
            <a:avLst/>
          </a:prstGeom>
          <a:ln w="12700">
            <a:miter lim="400000"/>
          </a:ln>
        </p:spPr>
      </p:pic>
      <p:pic>
        <p:nvPicPr>
          <p:cNvPr id="864" name="Picture 1" descr="Picture 1"/>
          <p:cNvPicPr>
            <a:picLocks noChangeAspect="1"/>
          </p:cNvPicPr>
          <p:nvPr/>
        </p:nvPicPr>
        <p:blipFill>
          <a:blip r:embed="rId4">
            <a:extLst/>
          </a:blip>
          <a:stretch>
            <a:fillRect/>
          </a:stretch>
        </p:blipFill>
        <p:spPr>
          <a:xfrm>
            <a:off x="2514600" y="1752600"/>
            <a:ext cx="3590925" cy="113347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62" grpId="1"/>
      <p:bldP build="whole" bldLvl="1" animBg="1" rev="0" advAuto="0" spid="863" grpId="2"/>
    </p:bldLst>
  </p:timing>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6" name="Title 1"/>
          <p:cNvSpPr/>
          <p:nvPr>
            <p:ph type="title"/>
          </p:nvPr>
        </p:nvSpPr>
        <p:spPr>
          <a:xfrm>
            <a:off x="301752" y="228599"/>
            <a:ext cx="8534401" cy="758954"/>
          </a:xfrm>
          <a:prstGeom prst="rect">
            <a:avLst/>
          </a:prstGeom>
        </p:spPr>
        <p:txBody>
          <a:bodyPr/>
          <a:lstStyle/>
          <a:p>
            <a:pPr/>
            <a:r>
              <a:t>Example 5</a:t>
            </a:r>
          </a:p>
        </p:txBody>
      </p:sp>
      <p:sp>
        <p:nvSpPr>
          <p:cNvPr id="867" name="TextBox 2"/>
          <p:cNvSpPr/>
          <p:nvPr/>
        </p:nvSpPr>
        <p:spPr>
          <a:xfrm>
            <a:off x="457200" y="1752599"/>
            <a:ext cx="8077200" cy="4191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pPr>
            <a:r>
              <a:t>Now to solve for the horizontal distance </a:t>
            </a:r>
            <a:r>
              <a:rPr b="1"/>
              <a:t>x</a:t>
            </a:r>
            <a:r>
              <a:t>, we need to use </a:t>
            </a:r>
            <a:r>
              <a:rPr b="1"/>
              <a:t>v</a:t>
            </a:r>
            <a:r>
              <a:rPr b="1" baseline="-25000"/>
              <a:t>ox</a:t>
            </a:r>
            <a:r>
              <a:t>.</a:t>
            </a:r>
          </a:p>
        </p:txBody>
      </p:sp>
      <p:sp>
        <p:nvSpPr>
          <p:cNvPr id="868" name="TextBox 3"/>
          <p:cNvSpPr/>
          <p:nvPr/>
        </p:nvSpPr>
        <p:spPr>
          <a:xfrm>
            <a:off x="381000" y="2362199"/>
            <a:ext cx="701040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pPr>
            <a:r>
              <a:t>Also, we need to utilize the fact that the time </a:t>
            </a:r>
            <a:r>
              <a:rPr b="1"/>
              <a:t>t</a:t>
            </a:r>
            <a:r>
              <a:t> is the only quantity that is the same in both the x and y direction.</a:t>
            </a:r>
          </a:p>
        </p:txBody>
      </p:sp>
      <p:pic>
        <p:nvPicPr>
          <p:cNvPr id="869" name="Picture 1" descr="Picture 1"/>
          <p:cNvPicPr>
            <a:picLocks noChangeAspect="1"/>
          </p:cNvPicPr>
          <p:nvPr/>
        </p:nvPicPr>
        <p:blipFill>
          <a:blip r:embed="rId2">
            <a:extLst/>
          </a:blip>
          <a:stretch>
            <a:fillRect/>
          </a:stretch>
        </p:blipFill>
        <p:spPr>
          <a:xfrm>
            <a:off x="381000" y="3200400"/>
            <a:ext cx="1114425" cy="1019175"/>
          </a:xfrm>
          <a:prstGeom prst="rect">
            <a:avLst/>
          </a:prstGeom>
          <a:ln w="12700">
            <a:miter lim="400000"/>
          </a:ln>
        </p:spPr>
      </p:pic>
      <p:pic>
        <p:nvPicPr>
          <p:cNvPr id="870" name="Picture 3" descr="Picture 3"/>
          <p:cNvPicPr>
            <a:picLocks noChangeAspect="1"/>
          </p:cNvPicPr>
          <p:nvPr/>
        </p:nvPicPr>
        <p:blipFill>
          <a:blip r:embed="rId3">
            <a:extLst/>
          </a:blip>
          <a:stretch>
            <a:fillRect/>
          </a:stretch>
        </p:blipFill>
        <p:spPr>
          <a:xfrm>
            <a:off x="2133600" y="3124200"/>
            <a:ext cx="2000250" cy="1019175"/>
          </a:xfrm>
          <a:prstGeom prst="rect">
            <a:avLst/>
          </a:prstGeom>
          <a:ln w="12700">
            <a:miter lim="400000"/>
          </a:ln>
        </p:spPr>
      </p:pic>
      <p:pic>
        <p:nvPicPr>
          <p:cNvPr id="871" name="Picture 5" descr="Picture 5"/>
          <p:cNvPicPr>
            <a:picLocks noChangeAspect="1"/>
          </p:cNvPicPr>
          <p:nvPr/>
        </p:nvPicPr>
        <p:blipFill>
          <a:blip r:embed="rId4">
            <a:extLst/>
          </a:blip>
          <a:stretch>
            <a:fillRect/>
          </a:stretch>
        </p:blipFill>
        <p:spPr>
          <a:xfrm>
            <a:off x="4876800" y="3124200"/>
            <a:ext cx="2486025" cy="1019175"/>
          </a:xfrm>
          <a:prstGeom prst="rect">
            <a:avLst/>
          </a:prstGeom>
          <a:ln w="12700">
            <a:miter lim="400000"/>
          </a:ln>
        </p:spPr>
      </p:pic>
      <p:pic>
        <p:nvPicPr>
          <p:cNvPr id="872" name="Picture 7" descr="Picture 7"/>
          <p:cNvPicPr>
            <a:picLocks noChangeAspect="1"/>
          </p:cNvPicPr>
          <p:nvPr/>
        </p:nvPicPr>
        <p:blipFill>
          <a:blip r:embed="rId5">
            <a:extLst/>
          </a:blip>
          <a:stretch>
            <a:fillRect/>
          </a:stretch>
        </p:blipFill>
        <p:spPr>
          <a:xfrm>
            <a:off x="3352800" y="4343400"/>
            <a:ext cx="2190750" cy="619125"/>
          </a:xfrm>
          <a:prstGeom prst="rect">
            <a:avLst/>
          </a:prstGeom>
          <a:ln w="12700">
            <a:miter lim="400000"/>
          </a:ln>
        </p:spPr>
      </p:pic>
      <p:pic>
        <p:nvPicPr>
          <p:cNvPr id="873" name="Picture 10" descr="Picture 10"/>
          <p:cNvPicPr>
            <a:picLocks noChangeAspect="1"/>
          </p:cNvPicPr>
          <p:nvPr/>
        </p:nvPicPr>
        <p:blipFill>
          <a:blip r:embed="rId6">
            <a:extLst/>
          </a:blip>
          <a:stretch>
            <a:fillRect/>
          </a:stretch>
        </p:blipFill>
        <p:spPr>
          <a:xfrm>
            <a:off x="533400" y="5105400"/>
            <a:ext cx="5324475" cy="1019175"/>
          </a:xfrm>
          <a:prstGeom prst="rect">
            <a:avLst/>
          </a:prstGeom>
          <a:ln w="12700">
            <a:miter lim="400000"/>
          </a:ln>
        </p:spPr>
      </p:pic>
      <p:pic>
        <p:nvPicPr>
          <p:cNvPr id="874" name="Picture 16" descr="Picture 16"/>
          <p:cNvPicPr>
            <a:picLocks noChangeAspect="1"/>
          </p:cNvPicPr>
          <p:nvPr/>
        </p:nvPicPr>
        <p:blipFill>
          <a:blip r:embed="rId7">
            <a:extLst/>
          </a:blip>
          <a:stretch>
            <a:fillRect/>
          </a:stretch>
        </p:blipFill>
        <p:spPr>
          <a:xfrm>
            <a:off x="6096000" y="5334000"/>
            <a:ext cx="1962150" cy="61912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8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8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8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8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8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3" grpId="7"/>
      <p:bldP build="whole" bldLvl="1" animBg="1" rev="0" advAuto="0" spid="867" grpId="1"/>
      <p:bldP build="whole" bldLvl="1" animBg="1" rev="0" advAuto="0" spid="872" grpId="6"/>
      <p:bldP build="whole" bldLvl="1" animBg="1" rev="0" advAuto="0" spid="871" grpId="5"/>
      <p:bldP build="whole" bldLvl="1" animBg="1" rev="0" advAuto="0" spid="874" grpId="8"/>
      <p:bldP build="whole" bldLvl="1" animBg="1" rev="0" advAuto="0" spid="869" grpId="3"/>
      <p:bldP build="whole" bldLvl="1" animBg="1" rev="0" advAuto="0" spid="868" grpId="2"/>
      <p:bldP build="whole" bldLvl="1" animBg="1" rev="0" advAuto="0" spid="870" grpId="4"/>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6" name="Title 1"/>
          <p:cNvSpPr/>
          <p:nvPr>
            <p:ph type="title"/>
          </p:nvPr>
        </p:nvSpPr>
        <p:spPr>
          <a:xfrm>
            <a:off x="301752" y="228599"/>
            <a:ext cx="8534401" cy="758954"/>
          </a:xfrm>
          <a:prstGeom prst="rect">
            <a:avLst/>
          </a:prstGeom>
        </p:spPr>
        <p:txBody>
          <a:bodyPr/>
          <a:lstStyle/>
          <a:p>
            <a:pPr/>
            <a:r>
              <a:t>Example Problem 6</a:t>
            </a:r>
          </a:p>
        </p:txBody>
      </p:sp>
      <p:sp>
        <p:nvSpPr>
          <p:cNvPr id="877" name="Content Placeholder 2"/>
          <p:cNvSpPr/>
          <p:nvPr>
            <p:ph type="body" sz="half" idx="1"/>
          </p:nvPr>
        </p:nvSpPr>
        <p:spPr>
          <a:xfrm>
            <a:off x="301752" y="1527047"/>
            <a:ext cx="8503920" cy="2359154"/>
          </a:xfrm>
          <a:prstGeom prst="rect">
            <a:avLst/>
          </a:prstGeom>
        </p:spPr>
        <p:txBody>
          <a:bodyPr/>
          <a:lstStyle/>
          <a:p>
            <a:pPr>
              <a:spcBef>
                <a:spcPts val="500"/>
              </a:spcBef>
              <a:buSzTx/>
              <a:buFont typeface="Wingdings 2"/>
              <a:buNone/>
              <a:defRPr sz="2400"/>
            </a:pPr>
            <a:r>
              <a:t> </a:t>
            </a:r>
          </a:p>
          <a:p>
            <a:pPr>
              <a:spcBef>
                <a:spcPts val="500"/>
              </a:spcBef>
              <a:buSzTx/>
              <a:buFont typeface="Wingdings 2"/>
              <a:buNone/>
              <a:defRPr sz="2400"/>
            </a:pPr>
            <a:r>
              <a:t>	A train is traveling 67m/s southeast with respect to the train tracks at a -30</a:t>
            </a:r>
            <a:r>
              <a:rPr baseline="30000"/>
              <a:t>o</a:t>
            </a:r>
            <a:r>
              <a:t> angle from the x-axis (east to west). A boy on the train throws a ball at a velocity of 15m/s north and 19m/s east with respect to the train.</a:t>
            </a:r>
          </a:p>
        </p:txBody>
      </p:sp>
      <p:sp>
        <p:nvSpPr>
          <p:cNvPr id="878" name="TextBox 3"/>
          <p:cNvSpPr/>
          <p:nvPr/>
        </p:nvSpPr>
        <p:spPr>
          <a:xfrm>
            <a:off x="457200" y="3962399"/>
            <a:ext cx="8001000" cy="212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pPr>
            <a:r>
              <a:t>What is the speed of the ball with respect to the train?</a:t>
            </a:r>
          </a:p>
          <a:p>
            <a:pPr>
              <a:defRPr sz="2800"/>
            </a:pPr>
          </a:p>
          <a:p>
            <a:pPr>
              <a:defRPr sz="2800"/>
            </a:pPr>
            <a:r>
              <a:t>What is the velocity of the ball with respect to the train tracks? </a:t>
            </a:r>
            <a:r>
              <a:rPr sz="2000"/>
              <a:t>(Have your answer in vector notation.)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7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878">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878">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878">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78" grpId="1"/>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0" name="Title 1"/>
          <p:cNvSpPr/>
          <p:nvPr>
            <p:ph type="title"/>
          </p:nvPr>
        </p:nvSpPr>
        <p:spPr>
          <a:xfrm>
            <a:off x="301752" y="228599"/>
            <a:ext cx="8534401" cy="758954"/>
          </a:xfrm>
          <a:prstGeom prst="rect">
            <a:avLst/>
          </a:prstGeom>
        </p:spPr>
        <p:txBody>
          <a:bodyPr/>
          <a:lstStyle/>
          <a:p>
            <a:pPr/>
            <a:r>
              <a:t>Example Problem 6</a:t>
            </a:r>
          </a:p>
        </p:txBody>
      </p:sp>
      <p:sp>
        <p:nvSpPr>
          <p:cNvPr id="881" name="TextBox 2"/>
          <p:cNvSpPr/>
          <p:nvPr/>
        </p:nvSpPr>
        <p:spPr>
          <a:xfrm>
            <a:off x="457200" y="1752599"/>
            <a:ext cx="411480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pPr>
            <a:r>
              <a:t>What is our objective?</a:t>
            </a:r>
          </a:p>
          <a:p>
            <a:pPr>
              <a:defRPr sz="2000"/>
            </a:pPr>
            <a:r>
              <a:t>v (speed) and v (velocity)</a:t>
            </a:r>
          </a:p>
        </p:txBody>
      </p:sp>
      <p:sp>
        <p:nvSpPr>
          <p:cNvPr id="882" name="TextBox 3"/>
          <p:cNvSpPr/>
          <p:nvPr/>
        </p:nvSpPr>
        <p:spPr>
          <a:xfrm>
            <a:off x="228600" y="2666999"/>
            <a:ext cx="38862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lvl1pPr>
          </a:lstStyle>
          <a:p>
            <a:pPr/>
            <a:r>
              <a:t>What are the known quantities?</a:t>
            </a:r>
          </a:p>
        </p:txBody>
      </p:sp>
      <p:pic>
        <p:nvPicPr>
          <p:cNvPr id="883" name="Picture 3" descr="Picture 3"/>
          <p:cNvPicPr>
            <a:picLocks noChangeAspect="1"/>
          </p:cNvPicPr>
          <p:nvPr/>
        </p:nvPicPr>
        <p:blipFill>
          <a:blip r:embed="rId2">
            <a:extLst/>
          </a:blip>
          <a:stretch>
            <a:fillRect/>
          </a:stretch>
        </p:blipFill>
        <p:spPr>
          <a:xfrm>
            <a:off x="1295400" y="3200400"/>
            <a:ext cx="1700011" cy="838200"/>
          </a:xfrm>
          <a:prstGeom prst="rect">
            <a:avLst/>
          </a:prstGeom>
          <a:ln w="12700">
            <a:miter lim="400000"/>
          </a:ln>
        </p:spPr>
      </p:pic>
      <p:pic>
        <p:nvPicPr>
          <p:cNvPr id="884" name="Picture 2" descr="Picture 2"/>
          <p:cNvPicPr>
            <a:picLocks noChangeAspect="1"/>
          </p:cNvPicPr>
          <p:nvPr/>
        </p:nvPicPr>
        <p:blipFill>
          <a:blip r:embed="rId3">
            <a:extLst/>
          </a:blip>
          <a:stretch>
            <a:fillRect/>
          </a:stretch>
        </p:blipFill>
        <p:spPr>
          <a:xfrm>
            <a:off x="1295399" y="4343400"/>
            <a:ext cx="1928037" cy="609600"/>
          </a:xfrm>
          <a:prstGeom prst="rect">
            <a:avLst/>
          </a:prstGeom>
          <a:ln w="12700">
            <a:miter lim="400000"/>
          </a:ln>
        </p:spPr>
      </p:pic>
      <p:pic>
        <p:nvPicPr>
          <p:cNvPr id="885" name="Picture 8" descr="Picture 8"/>
          <p:cNvPicPr>
            <a:picLocks noChangeAspect="1"/>
          </p:cNvPicPr>
          <p:nvPr/>
        </p:nvPicPr>
        <p:blipFill>
          <a:blip r:embed="rId4">
            <a:extLst/>
          </a:blip>
          <a:stretch>
            <a:fillRect/>
          </a:stretch>
        </p:blipFill>
        <p:spPr>
          <a:xfrm>
            <a:off x="685798" y="5181600"/>
            <a:ext cx="5847010" cy="914400"/>
          </a:xfrm>
          <a:prstGeom prst="rect">
            <a:avLst/>
          </a:prstGeom>
          <a:ln w="12700">
            <a:miter lim="400000"/>
          </a:ln>
        </p:spPr>
      </p:pic>
      <p:pic>
        <p:nvPicPr>
          <p:cNvPr id="886" name="Picture 11" descr="Picture 11"/>
          <p:cNvPicPr>
            <a:picLocks noChangeAspect="1"/>
          </p:cNvPicPr>
          <p:nvPr/>
        </p:nvPicPr>
        <p:blipFill>
          <a:blip r:embed="rId5">
            <a:extLst/>
          </a:blip>
          <a:stretch>
            <a:fillRect/>
          </a:stretch>
        </p:blipFill>
        <p:spPr>
          <a:xfrm>
            <a:off x="3952033" y="1371600"/>
            <a:ext cx="4953843" cy="3124200"/>
          </a:xfrm>
          <a:prstGeom prst="rect">
            <a:avLst/>
          </a:prstGeom>
          <a:ln w="12700">
            <a:miter lim="400000"/>
          </a:ln>
        </p:spPr>
      </p:pic>
      <p:pic>
        <p:nvPicPr>
          <p:cNvPr id="887" name="Picture 12" descr="Picture 12"/>
          <p:cNvPicPr>
            <a:picLocks noChangeAspect="1"/>
          </p:cNvPicPr>
          <p:nvPr/>
        </p:nvPicPr>
        <p:blipFill>
          <a:blip r:embed="rId6">
            <a:extLst/>
          </a:blip>
          <a:stretch>
            <a:fillRect/>
          </a:stretch>
        </p:blipFill>
        <p:spPr>
          <a:xfrm>
            <a:off x="3924512" y="1371600"/>
            <a:ext cx="4981363" cy="31242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8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8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2" grpId="1"/>
      <p:bldP build="whole" bldLvl="1" animBg="1" rev="0" advAuto="0" spid="883" grpId="2"/>
      <p:bldP build="whole" bldLvl="1" animBg="1" rev="0" advAuto="0" spid="885" grpId="4"/>
      <p:bldP build="whole" bldLvl="1" animBg="1" rev="0" advAuto="0" spid="887" grpId="5"/>
      <p:bldP build="whole" bldLvl="1" animBg="1" rev="0" advAuto="0" spid="884" grpId="3"/>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9" name="Title 1"/>
          <p:cNvSpPr/>
          <p:nvPr>
            <p:ph type="title"/>
          </p:nvPr>
        </p:nvSpPr>
        <p:spPr>
          <a:xfrm>
            <a:off x="301752" y="228599"/>
            <a:ext cx="8534401" cy="758954"/>
          </a:xfrm>
          <a:prstGeom prst="rect">
            <a:avLst/>
          </a:prstGeom>
        </p:spPr>
        <p:txBody>
          <a:bodyPr/>
          <a:lstStyle/>
          <a:p>
            <a:pPr/>
            <a:r>
              <a:t>Example Problem 6</a:t>
            </a:r>
          </a:p>
        </p:txBody>
      </p:sp>
      <p:sp>
        <p:nvSpPr>
          <p:cNvPr id="890" name="TextBox 2"/>
          <p:cNvSpPr/>
          <p:nvPr/>
        </p:nvSpPr>
        <p:spPr>
          <a:xfrm>
            <a:off x="457200" y="1600200"/>
            <a:ext cx="8229600"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First, to solve for the speed of the ball with respect to the train, all we need to do is find the magnitude of the velocity of the ball with respect to the train.</a:t>
            </a:r>
          </a:p>
        </p:txBody>
      </p:sp>
      <p:pic>
        <p:nvPicPr>
          <p:cNvPr id="891" name="Picture 7" descr="Picture 7"/>
          <p:cNvPicPr>
            <a:picLocks noChangeAspect="1"/>
          </p:cNvPicPr>
          <p:nvPr/>
        </p:nvPicPr>
        <p:blipFill>
          <a:blip r:embed="rId2">
            <a:extLst/>
          </a:blip>
          <a:stretch>
            <a:fillRect/>
          </a:stretch>
        </p:blipFill>
        <p:spPr>
          <a:xfrm>
            <a:off x="1905000" y="2438400"/>
            <a:ext cx="5359759" cy="838200"/>
          </a:xfrm>
          <a:prstGeom prst="rect">
            <a:avLst/>
          </a:prstGeom>
          <a:ln w="12700">
            <a:miter lim="400000"/>
          </a:ln>
        </p:spPr>
      </p:pic>
      <p:pic>
        <p:nvPicPr>
          <p:cNvPr id="892" name="Picture 10" descr="Picture 10"/>
          <p:cNvPicPr>
            <a:picLocks noChangeAspect="1"/>
          </p:cNvPicPr>
          <p:nvPr/>
        </p:nvPicPr>
        <p:blipFill>
          <a:blip r:embed="rId3">
            <a:extLst/>
          </a:blip>
          <a:stretch>
            <a:fillRect/>
          </a:stretch>
        </p:blipFill>
        <p:spPr>
          <a:xfrm>
            <a:off x="2057400" y="3657600"/>
            <a:ext cx="5030481" cy="1219200"/>
          </a:xfrm>
          <a:prstGeom prst="rect">
            <a:avLst/>
          </a:prstGeom>
          <a:ln w="12700">
            <a:miter lim="400000"/>
          </a:ln>
        </p:spPr>
      </p:pic>
      <p:pic>
        <p:nvPicPr>
          <p:cNvPr id="893" name="Picture 13" descr="Picture 13"/>
          <p:cNvPicPr>
            <a:picLocks noChangeAspect="1"/>
          </p:cNvPicPr>
          <p:nvPr/>
        </p:nvPicPr>
        <p:blipFill>
          <a:blip r:embed="rId4">
            <a:extLst/>
          </a:blip>
          <a:stretch>
            <a:fillRect/>
          </a:stretch>
        </p:blipFill>
        <p:spPr>
          <a:xfrm>
            <a:off x="2743200" y="5257800"/>
            <a:ext cx="3760631" cy="9144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92" grpId="2"/>
      <p:bldP build="whole" bldLvl="1" animBg="1" rev="0" advAuto="0" spid="893" grpId="3"/>
      <p:bldP build="whole" bldLvl="1" animBg="1" rev="0" advAuto="0" spid="891" grpId="1"/>
    </p:bldLst>
  </p:timing>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5" name="Title 1"/>
          <p:cNvSpPr/>
          <p:nvPr>
            <p:ph type="title"/>
          </p:nvPr>
        </p:nvSpPr>
        <p:spPr>
          <a:xfrm>
            <a:off x="301752" y="228599"/>
            <a:ext cx="8534401" cy="758954"/>
          </a:xfrm>
          <a:prstGeom prst="rect">
            <a:avLst/>
          </a:prstGeom>
        </p:spPr>
        <p:txBody>
          <a:bodyPr/>
          <a:lstStyle/>
          <a:p>
            <a:pPr/>
            <a:r>
              <a:t>Example Problem 6</a:t>
            </a:r>
          </a:p>
        </p:txBody>
      </p:sp>
      <p:sp>
        <p:nvSpPr>
          <p:cNvPr id="896" name="TextBox 2"/>
          <p:cNvSpPr/>
          <p:nvPr/>
        </p:nvSpPr>
        <p:spPr>
          <a:xfrm>
            <a:off x="457200" y="1600200"/>
            <a:ext cx="8077200" cy="891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The velocity of the ball with respect to the train tracks is equal to the velocity of the ball with respect to the train plus the velocity of the train with respect to the train tracks.</a:t>
            </a:r>
          </a:p>
        </p:txBody>
      </p:sp>
      <p:pic>
        <p:nvPicPr>
          <p:cNvPr id="897" name="Picture 1" descr="Picture 1"/>
          <p:cNvPicPr>
            <a:picLocks noChangeAspect="1"/>
          </p:cNvPicPr>
          <p:nvPr/>
        </p:nvPicPr>
        <p:blipFill>
          <a:blip r:embed="rId2">
            <a:extLst/>
          </a:blip>
          <a:stretch>
            <a:fillRect/>
          </a:stretch>
        </p:blipFill>
        <p:spPr>
          <a:xfrm>
            <a:off x="2590800" y="2590800"/>
            <a:ext cx="3429000" cy="685800"/>
          </a:xfrm>
          <a:prstGeom prst="rect">
            <a:avLst/>
          </a:prstGeom>
          <a:ln w="12700">
            <a:miter lim="400000"/>
          </a:ln>
        </p:spPr>
      </p:pic>
      <p:pic>
        <p:nvPicPr>
          <p:cNvPr id="898" name="Picture 4" descr="Picture 4"/>
          <p:cNvPicPr>
            <a:picLocks noChangeAspect="1"/>
          </p:cNvPicPr>
          <p:nvPr/>
        </p:nvPicPr>
        <p:blipFill>
          <a:blip r:embed="rId3">
            <a:extLst/>
          </a:blip>
          <a:stretch>
            <a:fillRect/>
          </a:stretch>
        </p:blipFill>
        <p:spPr>
          <a:xfrm>
            <a:off x="838200" y="3733800"/>
            <a:ext cx="3314700" cy="676275"/>
          </a:xfrm>
          <a:prstGeom prst="rect">
            <a:avLst/>
          </a:prstGeom>
          <a:ln w="12700">
            <a:miter lim="400000"/>
          </a:ln>
        </p:spPr>
      </p:pic>
      <p:pic>
        <p:nvPicPr>
          <p:cNvPr id="899" name="Picture 8" descr="Picture 8"/>
          <p:cNvPicPr>
            <a:picLocks noChangeAspect="1"/>
          </p:cNvPicPr>
          <p:nvPr/>
        </p:nvPicPr>
        <p:blipFill>
          <a:blip r:embed="rId4">
            <a:extLst/>
          </a:blip>
          <a:stretch>
            <a:fillRect/>
          </a:stretch>
        </p:blipFill>
        <p:spPr>
          <a:xfrm>
            <a:off x="4267200" y="3733800"/>
            <a:ext cx="4676775" cy="676275"/>
          </a:xfrm>
          <a:prstGeom prst="rect">
            <a:avLst/>
          </a:prstGeom>
          <a:ln w="12700">
            <a:miter lim="400000"/>
          </a:ln>
        </p:spPr>
      </p:pic>
      <p:pic>
        <p:nvPicPr>
          <p:cNvPr id="900" name="Picture 10" descr="Picture 10"/>
          <p:cNvPicPr>
            <a:picLocks noChangeAspect="1"/>
          </p:cNvPicPr>
          <p:nvPr/>
        </p:nvPicPr>
        <p:blipFill>
          <a:blip r:embed="rId5">
            <a:extLst/>
          </a:blip>
          <a:stretch>
            <a:fillRect/>
          </a:stretch>
        </p:blipFill>
        <p:spPr>
          <a:xfrm>
            <a:off x="2514600" y="4876800"/>
            <a:ext cx="4391696" cy="9144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9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98" grpId="2"/>
      <p:bldP build="whole" bldLvl="1" animBg="1" rev="0" advAuto="0" spid="897" grpId="1"/>
      <p:bldP build="whole" bldLvl="1" animBg="1" rev="0" advAuto="0" spid="899" grpId="3"/>
      <p:bldP build="whole" bldLvl="1" animBg="1" rev="0" advAuto="0" spid="900" grpId="4"/>
    </p:bldLst>
  </p:timing>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2" name="Title 1"/>
          <p:cNvSpPr/>
          <p:nvPr>
            <p:ph type="title"/>
          </p:nvPr>
        </p:nvSpPr>
        <p:spPr>
          <a:xfrm>
            <a:off x="301752" y="228599"/>
            <a:ext cx="8534401" cy="758954"/>
          </a:xfrm>
          <a:prstGeom prst="rect">
            <a:avLst/>
          </a:prstGeom>
        </p:spPr>
        <p:txBody>
          <a:bodyPr/>
          <a:lstStyle/>
          <a:p>
            <a:pPr/>
            <a:r>
              <a:t>Applying Calculus</a:t>
            </a:r>
          </a:p>
        </p:txBody>
      </p:sp>
      <p:sp>
        <p:nvSpPr>
          <p:cNvPr id="903" name="TextBox 2"/>
          <p:cNvSpPr/>
          <p:nvPr/>
        </p:nvSpPr>
        <p:spPr>
          <a:xfrm>
            <a:off x="457200" y="1752600"/>
            <a:ext cx="8077200" cy="891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Calculus allows us to find an exact result for velocity even when velocity is changing, we call this the Instantaneous Velocity.</a:t>
            </a:r>
          </a:p>
          <a:p>
            <a:pPr/>
            <a:r>
              <a:t>Velocity is the first derivative of position with respect to time.</a:t>
            </a:r>
          </a:p>
        </p:txBody>
      </p:sp>
      <p:sp>
        <p:nvSpPr>
          <p:cNvPr id="904" name="TextBox 3"/>
          <p:cNvSpPr/>
          <p:nvPr/>
        </p:nvSpPr>
        <p:spPr>
          <a:xfrm>
            <a:off x="457200" y="3581400"/>
            <a:ext cx="7696200"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Acceleration is the first derivative of velocity with respect to time.</a:t>
            </a:r>
          </a:p>
          <a:p>
            <a:pPr/>
            <a:r>
              <a:t>Acceleration is also the second derivative of position with respect to time.</a:t>
            </a:r>
          </a:p>
        </p:txBody>
      </p:sp>
      <p:pic>
        <p:nvPicPr>
          <p:cNvPr id="905" name="Picture 1" descr="Picture 1"/>
          <p:cNvPicPr>
            <a:picLocks noChangeAspect="1"/>
          </p:cNvPicPr>
          <p:nvPr/>
        </p:nvPicPr>
        <p:blipFill>
          <a:blip r:embed="rId2">
            <a:extLst/>
          </a:blip>
          <a:stretch>
            <a:fillRect/>
          </a:stretch>
        </p:blipFill>
        <p:spPr>
          <a:xfrm>
            <a:off x="3276600" y="2590800"/>
            <a:ext cx="1152525" cy="932996"/>
          </a:xfrm>
          <a:prstGeom prst="rect">
            <a:avLst/>
          </a:prstGeom>
          <a:ln w="12700">
            <a:miter lim="400000"/>
          </a:ln>
        </p:spPr>
      </p:pic>
      <p:pic>
        <p:nvPicPr>
          <p:cNvPr id="906" name="Picture 3" descr="Picture 3"/>
          <p:cNvPicPr>
            <a:picLocks noChangeAspect="1"/>
          </p:cNvPicPr>
          <p:nvPr/>
        </p:nvPicPr>
        <p:blipFill>
          <a:blip r:embed="rId3">
            <a:extLst/>
          </a:blip>
          <a:stretch>
            <a:fillRect/>
          </a:stretch>
        </p:blipFill>
        <p:spPr>
          <a:xfrm>
            <a:off x="2514600" y="4495800"/>
            <a:ext cx="2303980" cy="990600"/>
          </a:xfrm>
          <a:prstGeom prst="rect">
            <a:avLst/>
          </a:prstGeom>
          <a:ln w="12700">
            <a:miter lim="400000"/>
          </a:ln>
        </p:spPr>
      </p:pic>
      <p:pic>
        <p:nvPicPr>
          <p:cNvPr id="907" name="Picture 5" descr="Picture 5"/>
          <p:cNvPicPr>
            <a:picLocks noChangeAspect="1"/>
          </p:cNvPicPr>
          <p:nvPr/>
        </p:nvPicPr>
        <p:blipFill>
          <a:blip r:embed="rId4">
            <a:extLst/>
          </a:blip>
          <a:stretch>
            <a:fillRect/>
          </a:stretch>
        </p:blipFill>
        <p:spPr>
          <a:xfrm>
            <a:off x="4572000" y="2819400"/>
            <a:ext cx="685800" cy="586047"/>
          </a:xfrm>
          <a:prstGeom prst="rect">
            <a:avLst/>
          </a:prstGeom>
          <a:ln w="12700">
            <a:miter lim="400000"/>
          </a:ln>
        </p:spPr>
      </p:pic>
      <p:pic>
        <p:nvPicPr>
          <p:cNvPr id="908" name="Picture 7" descr="Picture 7"/>
          <p:cNvPicPr>
            <a:picLocks noChangeAspect="1"/>
          </p:cNvPicPr>
          <p:nvPr/>
        </p:nvPicPr>
        <p:blipFill>
          <a:blip r:embed="rId5">
            <a:extLst/>
          </a:blip>
          <a:stretch>
            <a:fillRect/>
          </a:stretch>
        </p:blipFill>
        <p:spPr>
          <a:xfrm>
            <a:off x="4953000" y="4724400"/>
            <a:ext cx="685800" cy="586047"/>
          </a:xfrm>
          <a:prstGeom prst="rect">
            <a:avLst/>
          </a:prstGeom>
          <a:ln w="12700">
            <a:miter lim="400000"/>
          </a:ln>
        </p:spPr>
      </p:pic>
      <p:sp>
        <p:nvSpPr>
          <p:cNvPr id="909" name="TextBox 13"/>
          <p:cNvSpPr/>
          <p:nvPr/>
        </p:nvSpPr>
        <p:spPr>
          <a:xfrm>
            <a:off x="609600" y="5715000"/>
            <a:ext cx="7239000"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This is primarily of use when either an object’s position, velocity, and/or acceleration is given as a function.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9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9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9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9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9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06" grpId="3"/>
      <p:bldP build="whole" bldLvl="1" animBg="1" rev="0" advAuto="0" spid="907" grpId="5"/>
      <p:bldP build="whole" bldLvl="1" animBg="1" rev="0" advAuto="0" spid="908" grpId="6"/>
      <p:bldP build="whole" bldLvl="1" animBg="1" rev="0" advAuto="0" spid="905" grpId="1"/>
      <p:bldP build="whole" bldLvl="1" animBg="1" rev="0" advAuto="0" spid="904" grpId="2"/>
      <p:bldP build="whole" bldLvl="1" animBg="1" rev="0" advAuto="0" spid="909" grpId="4"/>
    </p:bldLst>
  </p:timing>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1" name="Title 1"/>
          <p:cNvSpPr/>
          <p:nvPr>
            <p:ph type="title"/>
          </p:nvPr>
        </p:nvSpPr>
        <p:spPr>
          <a:xfrm>
            <a:off x="301752" y="228599"/>
            <a:ext cx="8534401" cy="758954"/>
          </a:xfrm>
          <a:prstGeom prst="rect">
            <a:avLst/>
          </a:prstGeom>
        </p:spPr>
        <p:txBody>
          <a:bodyPr/>
          <a:lstStyle/>
          <a:p>
            <a:pPr/>
            <a:r>
              <a:t>Example Problem 7</a:t>
            </a:r>
          </a:p>
        </p:txBody>
      </p:sp>
      <p:sp>
        <p:nvSpPr>
          <p:cNvPr id="912" name="TextBox 2"/>
          <p:cNvSpPr/>
          <p:nvPr/>
        </p:nvSpPr>
        <p:spPr>
          <a:xfrm>
            <a:off x="304800" y="1752599"/>
            <a:ext cx="8534400" cy="77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a:r>
              <a:t>A particle moves along a path with a position (in meters) that can be determined by the function (where t is in seconds) : </a:t>
            </a:r>
          </a:p>
        </p:txBody>
      </p:sp>
      <p:sp>
        <p:nvSpPr>
          <p:cNvPr id="913" name="TextBox 3"/>
          <p:cNvSpPr/>
          <p:nvPr/>
        </p:nvSpPr>
        <p:spPr>
          <a:xfrm>
            <a:off x="381000" y="3505199"/>
            <a:ext cx="8382000" cy="2148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buSzPct val="100000"/>
              <a:buAutoNum type="arabicPeriod" startAt="1"/>
              <a:defRPr sz="2400"/>
            </a:pPr>
            <a:r>
              <a:t>What is the position of the particle when t = 3?</a:t>
            </a:r>
          </a:p>
          <a:p>
            <a:pPr marL="342900" indent="-342900">
              <a:buSzPct val="100000"/>
              <a:buAutoNum type="arabicPeriod" startAt="1"/>
              <a:defRPr sz="2400"/>
            </a:pPr>
            <a:r>
              <a:t>What is the velocity of the particle when t = 3?</a:t>
            </a:r>
          </a:p>
          <a:p>
            <a:pPr marL="342900" indent="-342900">
              <a:buSzPct val="100000"/>
              <a:buAutoNum type="arabicPeriod" startAt="1"/>
              <a:defRPr sz="2400"/>
            </a:pPr>
            <a:r>
              <a:t>What is the acceleration of the particle when t = 3?</a:t>
            </a:r>
          </a:p>
          <a:p>
            <a:pPr marL="342900" indent="-342900">
              <a:buSzPct val="100000"/>
              <a:buAutoNum type="arabicPeriod" startAt="1"/>
              <a:defRPr sz="2400"/>
            </a:pPr>
            <a:r>
              <a:t>At what time(s) is the velocity zero?</a:t>
            </a:r>
          </a:p>
          <a:p>
            <a:pPr marL="342900" indent="-342900">
              <a:buSzPct val="100000"/>
              <a:buAutoNum type="arabicPeriod" startAt="1"/>
              <a:defRPr sz="2400"/>
            </a:pPr>
            <a:r>
              <a:t>What units must be accompanying the number 4 in the function?</a:t>
            </a:r>
          </a:p>
        </p:txBody>
      </p:sp>
      <p:pic>
        <p:nvPicPr>
          <p:cNvPr id="914" name="Picture 1" descr="Picture 1"/>
          <p:cNvPicPr>
            <a:picLocks noChangeAspect="1"/>
          </p:cNvPicPr>
          <p:nvPr/>
        </p:nvPicPr>
        <p:blipFill>
          <a:blip r:embed="rId2">
            <a:extLst/>
          </a:blip>
          <a:stretch>
            <a:fillRect/>
          </a:stretch>
        </p:blipFill>
        <p:spPr>
          <a:xfrm>
            <a:off x="3124200" y="2743200"/>
            <a:ext cx="2426448" cy="6096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1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913">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913">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913">
                                            <p:txEl>
                                              <p:pRg st="2" end="2"/>
                                            </p:txEl>
                                          </p:spTgt>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1" fill="hold">
                                  <p:stCondLst>
                                    <p:cond delay="0"/>
                                  </p:stCondLst>
                                  <p:iterate type="el" backwards="0">
                                    <p:tmAbs val="0"/>
                                  </p:iterate>
                                  <p:childTnLst>
                                    <p:set>
                                      <p:cBhvr>
                                        <p:cTn id="17" fill="hold"/>
                                        <p:tgtEl>
                                          <p:spTgt spid="913">
                                            <p:txEl>
                                              <p:pRg st="3" end="3"/>
                                            </p:txEl>
                                          </p:spTgt>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1" fill="hold">
                                  <p:stCondLst>
                                    <p:cond delay="0"/>
                                  </p:stCondLst>
                                  <p:iterate type="el" backwards="0">
                                    <p:tmAbs val="0"/>
                                  </p:iterate>
                                  <p:childTnLst>
                                    <p:set>
                                      <p:cBhvr>
                                        <p:cTn id="20" fill="hold"/>
                                        <p:tgtEl>
                                          <p:spTgt spid="91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13" grpId="1"/>
    </p:bldLst>
  </p:timing>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6" name="Title 1"/>
          <p:cNvSpPr/>
          <p:nvPr>
            <p:ph type="title"/>
          </p:nvPr>
        </p:nvSpPr>
        <p:spPr>
          <a:xfrm>
            <a:off x="301752" y="228599"/>
            <a:ext cx="8534401" cy="758954"/>
          </a:xfrm>
          <a:prstGeom prst="rect">
            <a:avLst/>
          </a:prstGeom>
        </p:spPr>
        <p:txBody>
          <a:bodyPr/>
          <a:lstStyle/>
          <a:p>
            <a:pPr/>
            <a:r>
              <a:t>Example Problem 7</a:t>
            </a:r>
          </a:p>
        </p:txBody>
      </p:sp>
      <p:pic>
        <p:nvPicPr>
          <p:cNvPr id="917" name="Picture 1" descr="Picture 1"/>
          <p:cNvPicPr>
            <a:picLocks noChangeAspect="1"/>
          </p:cNvPicPr>
          <p:nvPr/>
        </p:nvPicPr>
        <p:blipFill>
          <a:blip r:embed="rId2">
            <a:extLst/>
          </a:blip>
          <a:stretch>
            <a:fillRect/>
          </a:stretch>
        </p:blipFill>
        <p:spPr>
          <a:xfrm>
            <a:off x="914400" y="2133600"/>
            <a:ext cx="2857500" cy="485775"/>
          </a:xfrm>
          <a:prstGeom prst="rect">
            <a:avLst/>
          </a:prstGeom>
          <a:ln w="12700">
            <a:miter lim="400000"/>
          </a:ln>
        </p:spPr>
      </p:pic>
      <p:pic>
        <p:nvPicPr>
          <p:cNvPr id="918" name="Picture 4" descr="Picture 4"/>
          <p:cNvPicPr>
            <a:picLocks noChangeAspect="1"/>
          </p:cNvPicPr>
          <p:nvPr/>
        </p:nvPicPr>
        <p:blipFill>
          <a:blip r:embed="rId3">
            <a:extLst/>
          </a:blip>
          <a:stretch>
            <a:fillRect/>
          </a:stretch>
        </p:blipFill>
        <p:spPr>
          <a:xfrm>
            <a:off x="5105400" y="2209800"/>
            <a:ext cx="1828800" cy="476250"/>
          </a:xfrm>
          <a:prstGeom prst="rect">
            <a:avLst/>
          </a:prstGeom>
          <a:ln w="12700">
            <a:miter lim="400000"/>
          </a:ln>
        </p:spPr>
      </p:pic>
      <p:sp>
        <p:nvSpPr>
          <p:cNvPr id="919" name="TextBox 8"/>
          <p:cNvSpPr/>
          <p:nvPr/>
        </p:nvSpPr>
        <p:spPr>
          <a:xfrm>
            <a:off x="381000" y="1600199"/>
            <a:ext cx="72390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First, we’ll solve for the position of the particle after 3s have passed.</a:t>
            </a:r>
          </a:p>
        </p:txBody>
      </p:sp>
      <p:sp>
        <p:nvSpPr>
          <p:cNvPr id="920" name="TextBox 9"/>
          <p:cNvSpPr/>
          <p:nvPr/>
        </p:nvSpPr>
        <p:spPr>
          <a:xfrm>
            <a:off x="381000" y="2819399"/>
            <a:ext cx="79248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Next, we’ll solve for the velocity of the particle after 3s have passed.</a:t>
            </a:r>
          </a:p>
        </p:txBody>
      </p:sp>
      <p:pic>
        <p:nvPicPr>
          <p:cNvPr id="921" name="Picture 1" descr="Picture 1"/>
          <p:cNvPicPr>
            <a:picLocks noChangeAspect="1"/>
          </p:cNvPicPr>
          <p:nvPr/>
        </p:nvPicPr>
        <p:blipFill>
          <a:blip r:embed="rId4">
            <a:extLst/>
          </a:blip>
          <a:stretch>
            <a:fillRect/>
          </a:stretch>
        </p:blipFill>
        <p:spPr>
          <a:xfrm>
            <a:off x="533400" y="3352800"/>
            <a:ext cx="1152525" cy="932996"/>
          </a:xfrm>
          <a:prstGeom prst="rect">
            <a:avLst/>
          </a:prstGeom>
          <a:ln w="12700">
            <a:miter lim="400000"/>
          </a:ln>
        </p:spPr>
      </p:pic>
      <p:pic>
        <p:nvPicPr>
          <p:cNvPr id="922" name="Picture 10" descr="Picture 10"/>
          <p:cNvPicPr>
            <a:picLocks noChangeAspect="1"/>
          </p:cNvPicPr>
          <p:nvPr/>
        </p:nvPicPr>
        <p:blipFill>
          <a:blip r:embed="rId5">
            <a:extLst/>
          </a:blip>
          <a:stretch>
            <a:fillRect/>
          </a:stretch>
        </p:blipFill>
        <p:spPr>
          <a:xfrm>
            <a:off x="3886200" y="3581400"/>
            <a:ext cx="2762250" cy="485775"/>
          </a:xfrm>
          <a:prstGeom prst="rect">
            <a:avLst/>
          </a:prstGeom>
          <a:ln w="12700">
            <a:miter lim="400000"/>
          </a:ln>
        </p:spPr>
      </p:pic>
      <p:pic>
        <p:nvPicPr>
          <p:cNvPr id="923" name="Picture 12" descr="Picture 12"/>
          <p:cNvPicPr>
            <a:picLocks noChangeAspect="1"/>
          </p:cNvPicPr>
          <p:nvPr/>
        </p:nvPicPr>
        <p:blipFill>
          <a:blip r:embed="rId6">
            <a:extLst/>
          </a:blip>
          <a:stretch>
            <a:fillRect/>
          </a:stretch>
        </p:blipFill>
        <p:spPr>
          <a:xfrm>
            <a:off x="1905000" y="3581400"/>
            <a:ext cx="1828800" cy="485775"/>
          </a:xfrm>
          <a:prstGeom prst="rect">
            <a:avLst/>
          </a:prstGeom>
          <a:ln w="12700">
            <a:miter lim="400000"/>
          </a:ln>
        </p:spPr>
      </p:pic>
      <p:pic>
        <p:nvPicPr>
          <p:cNvPr id="924" name="Picture 14" descr="Picture 14"/>
          <p:cNvPicPr>
            <a:picLocks noChangeAspect="1"/>
          </p:cNvPicPr>
          <p:nvPr/>
        </p:nvPicPr>
        <p:blipFill>
          <a:blip r:embed="rId7">
            <a:extLst/>
          </a:blip>
          <a:stretch>
            <a:fillRect/>
          </a:stretch>
        </p:blipFill>
        <p:spPr>
          <a:xfrm>
            <a:off x="6705600" y="3429000"/>
            <a:ext cx="1590675" cy="790575"/>
          </a:xfrm>
          <a:prstGeom prst="rect">
            <a:avLst/>
          </a:prstGeom>
          <a:ln w="12700">
            <a:miter lim="400000"/>
          </a:ln>
        </p:spPr>
      </p:pic>
      <p:sp>
        <p:nvSpPr>
          <p:cNvPr id="925" name="TextBox 21"/>
          <p:cNvSpPr/>
          <p:nvPr/>
        </p:nvSpPr>
        <p:spPr>
          <a:xfrm>
            <a:off x="304800" y="4419599"/>
            <a:ext cx="83058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Now we’ll solve for the acceleration of the particle after 3s have passed.</a:t>
            </a:r>
          </a:p>
        </p:txBody>
      </p:sp>
      <p:pic>
        <p:nvPicPr>
          <p:cNvPr id="926" name="Picture 17" descr="Picture 17"/>
          <p:cNvPicPr>
            <a:picLocks noChangeAspect="1"/>
          </p:cNvPicPr>
          <p:nvPr/>
        </p:nvPicPr>
        <p:blipFill>
          <a:blip r:embed="rId8">
            <a:extLst/>
          </a:blip>
          <a:stretch>
            <a:fillRect/>
          </a:stretch>
        </p:blipFill>
        <p:spPr>
          <a:xfrm>
            <a:off x="609600" y="5105400"/>
            <a:ext cx="1076325" cy="876300"/>
          </a:xfrm>
          <a:prstGeom prst="rect">
            <a:avLst/>
          </a:prstGeom>
          <a:ln w="12700">
            <a:miter lim="400000"/>
          </a:ln>
        </p:spPr>
      </p:pic>
      <p:pic>
        <p:nvPicPr>
          <p:cNvPr id="927" name="Picture 19" descr="Picture 19"/>
          <p:cNvPicPr>
            <a:picLocks noChangeAspect="1"/>
          </p:cNvPicPr>
          <p:nvPr/>
        </p:nvPicPr>
        <p:blipFill>
          <a:blip r:embed="rId9">
            <a:extLst/>
          </a:blip>
          <a:stretch>
            <a:fillRect/>
          </a:stretch>
        </p:blipFill>
        <p:spPr>
          <a:xfrm>
            <a:off x="1828800" y="5334000"/>
            <a:ext cx="1657350" cy="476250"/>
          </a:xfrm>
          <a:prstGeom prst="rect">
            <a:avLst/>
          </a:prstGeom>
          <a:ln w="12700">
            <a:miter lim="400000"/>
          </a:ln>
        </p:spPr>
      </p:pic>
      <p:pic>
        <p:nvPicPr>
          <p:cNvPr id="928" name="Picture 21" descr="Picture 21"/>
          <p:cNvPicPr>
            <a:picLocks noChangeAspect="1"/>
          </p:cNvPicPr>
          <p:nvPr/>
        </p:nvPicPr>
        <p:blipFill>
          <a:blip r:embed="rId10">
            <a:extLst/>
          </a:blip>
          <a:stretch>
            <a:fillRect/>
          </a:stretch>
        </p:blipFill>
        <p:spPr>
          <a:xfrm>
            <a:off x="3581400" y="5334000"/>
            <a:ext cx="2600325" cy="485775"/>
          </a:xfrm>
          <a:prstGeom prst="rect">
            <a:avLst/>
          </a:prstGeom>
          <a:ln w="12700">
            <a:miter lim="400000"/>
          </a:ln>
        </p:spPr>
      </p:pic>
      <p:pic>
        <p:nvPicPr>
          <p:cNvPr id="929" name="Picture 23" descr="Picture 23"/>
          <p:cNvPicPr>
            <a:picLocks noChangeAspect="1"/>
          </p:cNvPicPr>
          <p:nvPr/>
        </p:nvPicPr>
        <p:blipFill>
          <a:blip r:embed="rId11">
            <a:extLst/>
          </a:blip>
          <a:stretch>
            <a:fillRect/>
          </a:stretch>
        </p:blipFill>
        <p:spPr>
          <a:xfrm>
            <a:off x="6324600" y="5181600"/>
            <a:ext cx="1428750" cy="79057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9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9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9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9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9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9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9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9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9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9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9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24" grpId="7"/>
      <p:bldP build="whole" bldLvl="1" animBg="1" rev="0" advAuto="0" spid="922" grpId="6"/>
      <p:bldP build="whole" bldLvl="1" animBg="1" rev="0" advAuto="0" spid="929" grpId="12"/>
      <p:bldP build="whole" bldLvl="1" animBg="1" rev="0" advAuto="0" spid="918" grpId="2"/>
      <p:bldP build="whole" bldLvl="1" animBg="1" rev="0" advAuto="0" spid="928" grpId="11"/>
      <p:bldP build="whole" bldLvl="1" animBg="1" rev="0" advAuto="0" spid="926" grpId="9"/>
      <p:bldP build="whole" bldLvl="1" animBg="1" rev="0" advAuto="0" spid="917" grpId="1"/>
      <p:bldP build="whole" bldLvl="1" animBg="1" rev="0" advAuto="0" spid="923" grpId="5"/>
      <p:bldP build="whole" bldLvl="1" animBg="1" rev="0" advAuto="0" spid="921" grpId="4"/>
      <p:bldP build="whole" bldLvl="1" animBg="1" rev="0" advAuto="0" spid="927" grpId="10"/>
      <p:bldP build="whole" bldLvl="1" animBg="1" rev="0" advAuto="0" spid="920" grpId="3"/>
      <p:bldP build="whole" bldLvl="1" animBg="1" rev="0" advAuto="0" spid="925" grpId="8"/>
    </p:bldLst>
  </p:timing>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1" name="Title 1"/>
          <p:cNvSpPr/>
          <p:nvPr>
            <p:ph type="title"/>
          </p:nvPr>
        </p:nvSpPr>
        <p:spPr>
          <a:xfrm>
            <a:off x="301752" y="228599"/>
            <a:ext cx="8534401" cy="758954"/>
          </a:xfrm>
          <a:prstGeom prst="rect">
            <a:avLst/>
          </a:prstGeom>
        </p:spPr>
        <p:txBody>
          <a:bodyPr/>
          <a:lstStyle/>
          <a:p>
            <a:pPr/>
            <a:r>
              <a:t>Example Problem 7</a:t>
            </a:r>
          </a:p>
        </p:txBody>
      </p:sp>
      <p:sp>
        <p:nvSpPr>
          <p:cNvPr id="932" name="TextBox 2"/>
          <p:cNvSpPr/>
          <p:nvPr/>
        </p:nvSpPr>
        <p:spPr>
          <a:xfrm>
            <a:off x="381000" y="1676399"/>
            <a:ext cx="82296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Next, we’ll solve for the possible time(s) when the velocity equals zero.</a:t>
            </a:r>
          </a:p>
        </p:txBody>
      </p:sp>
      <p:pic>
        <p:nvPicPr>
          <p:cNvPr id="933" name="Picture 2" descr="Picture 2"/>
          <p:cNvPicPr>
            <a:picLocks noChangeAspect="1"/>
          </p:cNvPicPr>
          <p:nvPr/>
        </p:nvPicPr>
        <p:blipFill>
          <a:blip r:embed="rId2">
            <a:extLst/>
          </a:blip>
          <a:stretch>
            <a:fillRect/>
          </a:stretch>
        </p:blipFill>
        <p:spPr>
          <a:xfrm>
            <a:off x="1219200" y="2133600"/>
            <a:ext cx="2133600" cy="485775"/>
          </a:xfrm>
          <a:prstGeom prst="rect">
            <a:avLst/>
          </a:prstGeom>
          <a:ln w="12700">
            <a:miter lim="400000"/>
          </a:ln>
        </p:spPr>
      </p:pic>
      <p:pic>
        <p:nvPicPr>
          <p:cNvPr id="934" name="Picture 1" descr="Picture 1"/>
          <p:cNvPicPr>
            <a:picLocks noChangeAspect="1"/>
          </p:cNvPicPr>
          <p:nvPr/>
        </p:nvPicPr>
        <p:blipFill>
          <a:blip r:embed="rId3">
            <a:extLst/>
          </a:blip>
          <a:stretch>
            <a:fillRect/>
          </a:stretch>
        </p:blipFill>
        <p:spPr>
          <a:xfrm>
            <a:off x="4572000" y="2209800"/>
            <a:ext cx="2124075" cy="485775"/>
          </a:xfrm>
          <a:prstGeom prst="rect">
            <a:avLst/>
          </a:prstGeom>
          <a:ln w="12700">
            <a:miter lim="400000"/>
          </a:ln>
        </p:spPr>
      </p:pic>
      <p:sp>
        <p:nvSpPr>
          <p:cNvPr id="935" name="TextBox 8"/>
          <p:cNvSpPr/>
          <p:nvPr/>
        </p:nvSpPr>
        <p:spPr>
          <a:xfrm>
            <a:off x="381000" y="2895600"/>
            <a:ext cx="7924800"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As it would turn out, we do not actually need to solve for the time because there is no possible positive real value of t which would result in v = 0.</a:t>
            </a:r>
          </a:p>
        </p:txBody>
      </p:sp>
      <p:pic>
        <p:nvPicPr>
          <p:cNvPr id="936" name="Picture 1" descr="Picture 1"/>
          <p:cNvPicPr>
            <a:picLocks noChangeAspect="1"/>
          </p:cNvPicPr>
          <p:nvPr/>
        </p:nvPicPr>
        <p:blipFill>
          <a:blip r:embed="rId4">
            <a:extLst/>
          </a:blip>
          <a:stretch>
            <a:fillRect/>
          </a:stretch>
        </p:blipFill>
        <p:spPr>
          <a:xfrm>
            <a:off x="3048000" y="4114800"/>
            <a:ext cx="2426448" cy="609600"/>
          </a:xfrm>
          <a:prstGeom prst="rect">
            <a:avLst/>
          </a:prstGeom>
          <a:ln w="12700">
            <a:miter lim="400000"/>
          </a:ln>
        </p:spPr>
      </p:pic>
      <p:sp>
        <p:nvSpPr>
          <p:cNvPr id="937" name="TextBox 10"/>
          <p:cNvSpPr/>
          <p:nvPr/>
        </p:nvSpPr>
        <p:spPr>
          <a:xfrm>
            <a:off x="381000" y="3733799"/>
            <a:ext cx="83058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Now let’s take a look at the original function and determine the units of 4.</a:t>
            </a:r>
          </a:p>
        </p:txBody>
      </p:sp>
      <p:sp>
        <p:nvSpPr>
          <p:cNvPr id="938" name="TextBox 11"/>
          <p:cNvSpPr/>
          <p:nvPr/>
        </p:nvSpPr>
        <p:spPr>
          <a:xfrm>
            <a:off x="304800" y="4648200"/>
            <a:ext cx="8458200"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If x on the left hand side of the equation is in meters, then every term must be in meters.</a:t>
            </a:r>
          </a:p>
        </p:txBody>
      </p:sp>
      <p:pic>
        <p:nvPicPr>
          <p:cNvPr id="939" name="Picture 6" descr="Picture 6"/>
          <p:cNvPicPr>
            <a:picLocks noChangeAspect="1"/>
          </p:cNvPicPr>
          <p:nvPr/>
        </p:nvPicPr>
        <p:blipFill>
          <a:blip r:embed="rId5">
            <a:extLst/>
          </a:blip>
          <a:stretch>
            <a:fillRect/>
          </a:stretch>
        </p:blipFill>
        <p:spPr>
          <a:xfrm>
            <a:off x="1600200" y="5105400"/>
            <a:ext cx="2628900" cy="485775"/>
          </a:xfrm>
          <a:prstGeom prst="rect">
            <a:avLst/>
          </a:prstGeom>
          <a:ln w="12700">
            <a:miter lim="400000"/>
          </a:ln>
        </p:spPr>
      </p:pic>
      <p:pic>
        <p:nvPicPr>
          <p:cNvPr id="940" name="Picture 9" descr="Picture 9"/>
          <p:cNvPicPr>
            <a:picLocks noChangeAspect="1"/>
          </p:cNvPicPr>
          <p:nvPr/>
        </p:nvPicPr>
        <p:blipFill>
          <a:blip r:embed="rId6">
            <a:extLst/>
          </a:blip>
          <a:stretch>
            <a:fillRect/>
          </a:stretch>
        </p:blipFill>
        <p:spPr>
          <a:xfrm>
            <a:off x="5257800" y="5029200"/>
            <a:ext cx="914400" cy="790575"/>
          </a:xfrm>
          <a:prstGeom prst="rect">
            <a:avLst/>
          </a:prstGeom>
          <a:ln w="12700">
            <a:miter lim="400000"/>
          </a:ln>
        </p:spPr>
      </p:pic>
      <p:sp>
        <p:nvSpPr>
          <p:cNvPr id="941" name="TextBox 18"/>
          <p:cNvSpPr/>
          <p:nvPr/>
        </p:nvSpPr>
        <p:spPr>
          <a:xfrm>
            <a:off x="304800" y="5867399"/>
            <a:ext cx="84582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In conclusion, the units of 4 must be m/s</a:t>
            </a:r>
            <a:r>
              <a:rPr baseline="30000"/>
              <a:t>3</a:t>
            </a:r>
            <a:r>
              <a:t> in order for the equation to balance.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9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9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9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9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9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9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9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36" grpId="4"/>
      <p:bldP build="whole" bldLvl="1" animBg="1" rev="0" advAuto="0" spid="937" grpId="3"/>
      <p:bldP build="whole" bldLvl="1" animBg="1" rev="0" advAuto="0" spid="941" grpId="8"/>
      <p:bldP build="whole" bldLvl="1" animBg="1" rev="0" advAuto="0" spid="938" grpId="5"/>
      <p:bldP build="whole" bldLvl="1" animBg="1" rev="0" advAuto="0" spid="939" grpId="6"/>
      <p:bldP build="whole" bldLvl="1" animBg="1" rev="0" advAuto="0" spid="940" grpId="7"/>
      <p:bldP build="whole" bldLvl="1" animBg="1" rev="0" advAuto="0" spid="935" grpId="2"/>
      <p:bldP build="whole" bldLvl="1" animBg="1" rev="0" advAuto="0" spid="934"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8" name="Title 1"/>
          <p:cNvSpPr/>
          <p:nvPr>
            <p:ph type="title"/>
          </p:nvPr>
        </p:nvSpPr>
        <p:spPr>
          <a:prstGeom prst="rect">
            <a:avLst/>
          </a:prstGeom>
          <a:solidFill>
            <a:srgbClr val="FFFFFF"/>
          </a:solidFill>
        </p:spPr>
        <p:txBody>
          <a:bodyPr/>
          <a:lstStyle/>
          <a:p>
            <a:pPr/>
            <a:r>
              <a:t>Changing Position</a:t>
            </a:r>
          </a:p>
        </p:txBody>
      </p:sp>
      <p:pic>
        <p:nvPicPr>
          <p:cNvPr id="679" name="Picture 2" descr="Picture 2"/>
          <p:cNvPicPr>
            <a:picLocks noChangeAspect="1"/>
          </p:cNvPicPr>
          <p:nvPr/>
        </p:nvPicPr>
        <p:blipFill>
          <a:blip r:embed="rId2">
            <a:extLst/>
          </a:blip>
          <a:stretch>
            <a:fillRect/>
          </a:stretch>
        </p:blipFill>
        <p:spPr>
          <a:xfrm>
            <a:off x="80963" y="1476375"/>
            <a:ext cx="8982076" cy="393382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1" name="Title 1"/>
          <p:cNvSpPr/>
          <p:nvPr>
            <p:ph type="title"/>
          </p:nvPr>
        </p:nvSpPr>
        <p:spPr>
          <a:prstGeom prst="rect">
            <a:avLst/>
          </a:prstGeom>
          <a:solidFill>
            <a:srgbClr val="FFFFFF"/>
          </a:solidFill>
        </p:spPr>
        <p:txBody>
          <a:bodyPr/>
          <a:lstStyle/>
          <a:p>
            <a:pPr/>
            <a:r>
              <a:t>Changing Position</a:t>
            </a:r>
          </a:p>
        </p:txBody>
      </p:sp>
      <p:pic>
        <p:nvPicPr>
          <p:cNvPr id="682" name="Picture 2" descr="Picture 2"/>
          <p:cNvPicPr>
            <a:picLocks noChangeAspect="1"/>
          </p:cNvPicPr>
          <p:nvPr/>
        </p:nvPicPr>
        <p:blipFill>
          <a:blip r:embed="rId2">
            <a:extLst/>
          </a:blip>
          <a:stretch>
            <a:fillRect/>
          </a:stretch>
        </p:blipFill>
        <p:spPr>
          <a:xfrm>
            <a:off x="85725" y="1466850"/>
            <a:ext cx="8972550" cy="39243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84" name="Picture 2" descr="Picture 2"/>
          <p:cNvPicPr>
            <a:picLocks noChangeAspect="1"/>
          </p:cNvPicPr>
          <p:nvPr/>
        </p:nvPicPr>
        <p:blipFill>
          <a:blip r:embed="rId2">
            <a:extLst/>
          </a:blip>
          <a:stretch>
            <a:fillRect/>
          </a:stretch>
        </p:blipFill>
        <p:spPr>
          <a:xfrm>
            <a:off x="2667000" y="1371600"/>
            <a:ext cx="4114800" cy="5072208"/>
          </a:xfrm>
          <a:prstGeom prst="rect">
            <a:avLst/>
          </a:prstGeom>
          <a:ln w="12700">
            <a:miter lim="400000"/>
          </a:ln>
        </p:spPr>
      </p:pic>
      <p:sp>
        <p:nvSpPr>
          <p:cNvPr id="685" name="Title 4"/>
          <p:cNvSpPr/>
          <p:nvPr>
            <p:ph type="title"/>
          </p:nvPr>
        </p:nvSpPr>
        <p:spPr>
          <a:xfrm>
            <a:off x="1435607" y="274638"/>
            <a:ext cx="7498082" cy="1143001"/>
          </a:xfrm>
          <a:prstGeom prst="rect">
            <a:avLst/>
          </a:prstGeom>
        </p:spPr>
        <p:txBody>
          <a:bodyPr/>
          <a:lstStyle/>
          <a:p>
            <a:pPr/>
            <a:r>
              <a:t>Speed vs. Velocity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7" name="Title 1"/>
          <p:cNvSpPr/>
          <p:nvPr>
            <p:ph type="title"/>
          </p:nvPr>
        </p:nvSpPr>
        <p:spPr>
          <a:xfrm>
            <a:off x="1435607" y="274638"/>
            <a:ext cx="7498082" cy="1143001"/>
          </a:xfrm>
          <a:prstGeom prst="rect">
            <a:avLst/>
          </a:prstGeom>
        </p:spPr>
        <p:txBody>
          <a:bodyPr/>
          <a:lstStyle/>
          <a:p>
            <a:pPr/>
            <a:r>
              <a:t>Speed vs. Velocity</a:t>
            </a:r>
          </a:p>
        </p:txBody>
      </p:sp>
      <p:sp>
        <p:nvSpPr>
          <p:cNvPr id="688" name="Content Placeholder 2"/>
          <p:cNvSpPr/>
          <p:nvPr>
            <p:ph type="body" idx="1"/>
          </p:nvPr>
        </p:nvSpPr>
        <p:spPr>
          <a:xfrm>
            <a:off x="1435607" y="1447800"/>
            <a:ext cx="7498082" cy="4800600"/>
          </a:xfrm>
          <a:prstGeom prst="rect">
            <a:avLst/>
          </a:prstGeom>
        </p:spPr>
        <p:txBody>
          <a:bodyPr/>
          <a:lstStyle/>
          <a:p>
            <a:pPr>
              <a:defRPr b="1"/>
            </a:pPr>
            <a:r>
              <a:t>Speed-</a:t>
            </a:r>
            <a:r>
              <a:rPr b="0"/>
              <a:t> The change in an object’s position over some change in time.</a:t>
            </a:r>
            <a:endParaRPr b="0"/>
          </a:p>
          <a:p>
            <a:pPr/>
            <a:r>
              <a:t>Speed is a scalar quantity.</a:t>
            </a:r>
          </a:p>
          <a:p>
            <a:pPr lvl="1" marL="640080" indent="-237743">
              <a:spcBef>
                <a:spcPts val="500"/>
              </a:spcBef>
              <a:buFont typeface="Verdana"/>
              <a:defRPr sz="2800"/>
            </a:pPr>
            <a:r>
              <a:t>This means speed only consists of a magnitude. </a:t>
            </a:r>
          </a:p>
          <a:p>
            <a:pPr/>
            <a:r>
              <a:t>Velocity is a vector quantity.</a:t>
            </a:r>
          </a:p>
          <a:p>
            <a:pPr lvl="1" marL="640080" indent="-237743">
              <a:spcBef>
                <a:spcPts val="500"/>
              </a:spcBef>
              <a:buFont typeface="Verdana"/>
              <a:defRPr sz="2800"/>
            </a:pPr>
            <a:r>
              <a:t>This means velocity consists of a magnitude and a direction.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88">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68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688">
                                            <p:txEl>
                                              <p:pRg st="1" end="1"/>
                                            </p:txEl>
                                          </p:spTgt>
                                        </p:tgtEl>
                                        <p:attrNameLst>
                                          <p:attrName>style.visibility</p:attrName>
                                        </p:attrNameLst>
                                      </p:cBhvr>
                                      <p:to>
                                        <p:strVal val="visible"/>
                                      </p:to>
                                    </p:set>
                                  </p:childTnLst>
                                </p:cTn>
                              </p:par>
                              <p:par>
                                <p:cTn id="17" presetClass="entr" nodeType="withEffect" presetSubtype="0" presetID="1" grpId="2" fill="hold">
                                  <p:stCondLst>
                                    <p:cond delay="0"/>
                                  </p:stCondLst>
                                  <p:iterate type="el" backwards="0">
                                    <p:tmAbs val="0"/>
                                  </p:iterate>
                                  <p:childTnLst>
                                    <p:set>
                                      <p:cBhvr>
                                        <p:cTn id="18" fill="hold"/>
                                        <p:tgtEl>
                                          <p:spTgt spid="68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2" fill="hold">
                                  <p:stCondLst>
                                    <p:cond delay="0"/>
                                  </p:stCondLst>
                                  <p:iterate type="el" backwards="0">
                                    <p:tmAbs val="0"/>
                                  </p:iterate>
                                  <p:childTnLst>
                                    <p:set>
                                      <p:cBhvr>
                                        <p:cTn id="22" fill="hold"/>
                                        <p:tgtEl>
                                          <p:spTgt spid="688">
                                            <p:txEl>
                                              <p:pRg st="3" end="3"/>
                                            </p:txEl>
                                          </p:spTgt>
                                        </p:tgtEl>
                                        <p:attrNameLst>
                                          <p:attrName>style.visibility</p:attrName>
                                        </p:attrNameLst>
                                      </p:cBhvr>
                                      <p:to>
                                        <p:strVal val="visible"/>
                                      </p:to>
                                    </p:set>
                                  </p:childTnLst>
                                </p:cTn>
                              </p:par>
                              <p:par>
                                <p:cTn id="23" presetClass="entr" nodeType="withEffect" presetSubtype="0" presetID="1" grpId="2" fill="hold">
                                  <p:stCondLst>
                                    <p:cond delay="0"/>
                                  </p:stCondLst>
                                  <p:iterate type="el" backwards="0">
                                    <p:tmAbs val="0"/>
                                  </p:iterate>
                                  <p:childTnLst>
                                    <p:set>
                                      <p:cBhvr>
                                        <p:cTn id="24" fill="hold"/>
                                        <p:tgtEl>
                                          <p:spTgt spid="688">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7" grpId="1"/>
      <p:bldP build="p" bldLvl="1" animBg="1" rev="0" advAuto="0" spid="688"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0" name="Title 3"/>
          <p:cNvSpPr/>
          <p:nvPr>
            <p:ph type="title"/>
          </p:nvPr>
        </p:nvSpPr>
        <p:spPr>
          <a:xfrm>
            <a:off x="1435607" y="274638"/>
            <a:ext cx="7498082" cy="1143001"/>
          </a:xfrm>
          <a:prstGeom prst="rect">
            <a:avLst/>
          </a:prstGeom>
        </p:spPr>
        <p:txBody>
          <a:bodyPr/>
          <a:lstStyle/>
          <a:p>
            <a:pPr/>
            <a:r>
              <a:t>Speed vs. Velocity</a:t>
            </a:r>
          </a:p>
        </p:txBody>
      </p:sp>
      <p:sp>
        <p:nvSpPr>
          <p:cNvPr id="691" name="Content Placeholder 2"/>
          <p:cNvSpPr/>
          <p:nvPr>
            <p:ph type="body" idx="1"/>
          </p:nvPr>
        </p:nvSpPr>
        <p:spPr>
          <a:xfrm>
            <a:off x="1435607" y="1447800"/>
            <a:ext cx="7498082" cy="4953000"/>
          </a:xfrm>
          <a:prstGeom prst="rect">
            <a:avLst/>
          </a:prstGeom>
        </p:spPr>
        <p:txBody>
          <a:bodyPr/>
          <a:lstStyle/>
          <a:p>
            <a:pPr>
              <a:lnSpc>
                <a:spcPct val="90000"/>
              </a:lnSpc>
              <a:defRPr b="1" sz="2900"/>
            </a:pPr>
            <a:r>
              <a:t>Velocity-</a:t>
            </a:r>
          </a:p>
          <a:p>
            <a:pPr marL="283463" indent="-201168">
              <a:lnSpc>
                <a:spcPct val="90000"/>
              </a:lnSpc>
              <a:buSzTx/>
              <a:buFont typeface="Wingdings 2"/>
              <a:buNone/>
              <a:defRPr sz="2900"/>
            </a:pPr>
            <a:r>
              <a:t>	Speed and direction. </a:t>
            </a:r>
          </a:p>
          <a:p>
            <a:pPr marL="283463" indent="-201168">
              <a:lnSpc>
                <a:spcPct val="90000"/>
              </a:lnSpc>
              <a:buSzTx/>
              <a:buFont typeface="Wingdings 2"/>
              <a:buNone/>
              <a:defRPr sz="2900"/>
            </a:pPr>
            <a:r>
              <a:t>	The change in position (displacement) over a period of time.</a:t>
            </a:r>
          </a:p>
          <a:p>
            <a:pPr lvl="1" marL="640080" indent="-237743">
              <a:lnSpc>
                <a:spcPct val="90000"/>
              </a:lnSpc>
              <a:spcBef>
                <a:spcPts val="500"/>
              </a:spcBef>
              <a:buFont typeface="Verdana"/>
              <a:defRPr sz="2500"/>
            </a:pPr>
            <a:r>
              <a:t>In equations: v</a:t>
            </a:r>
          </a:p>
          <a:p>
            <a:pPr lvl="1" marL="640080" indent="-237743">
              <a:lnSpc>
                <a:spcPct val="90000"/>
              </a:lnSpc>
              <a:spcBef>
                <a:spcPts val="500"/>
              </a:spcBef>
              <a:buFont typeface="Verdana"/>
              <a:defRPr sz="2500"/>
            </a:pPr>
            <a:r>
              <a:t>Base Metric unit: m/s  </a:t>
            </a:r>
            <a:r>
              <a:rPr sz="1800"/>
              <a:t>(meter per second)</a:t>
            </a:r>
          </a:p>
          <a:p>
            <a:pPr>
              <a:lnSpc>
                <a:spcPct val="90000"/>
              </a:lnSpc>
              <a:defRPr sz="2900"/>
            </a:pPr>
            <a:r>
              <a:t>On a position verse time graph, velocity is the slope.</a:t>
            </a:r>
          </a:p>
          <a:p>
            <a:pPr>
              <a:lnSpc>
                <a:spcPct val="90000"/>
              </a:lnSpc>
              <a:defRPr sz="2900"/>
            </a:pPr>
            <a:r>
              <a:t>When the position is constant, the velocity is zero.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9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9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69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691">
                                            <p:txEl>
                                              <p:pRg st="2" end="2"/>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691">
                                            <p:txEl>
                                              <p:pRg st="3" end="3"/>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69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69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691">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691" grpId="1"/>
    </p:bldLst>
  </p:timing>
</p:sld>
</file>

<file path=ppt/theme/theme1.xml><?xml version="1.0" encoding="utf-8"?>
<a:theme xmlns:a="http://schemas.openxmlformats.org/drawingml/2006/main" xmlns:r="http://schemas.openxmlformats.org/officeDocument/2006/relationships" name="Civic">
  <a:themeElements>
    <a:clrScheme name="Civic">
      <a:dk1>
        <a:srgbClr val="000000"/>
      </a:dk1>
      <a:lt1>
        <a:srgbClr val="C5D1D7"/>
      </a:lt1>
      <a:dk2>
        <a:srgbClr val="A7A7A7"/>
      </a:dk2>
      <a:lt2>
        <a:srgbClr val="535353"/>
      </a:lt2>
      <a:accent1>
        <a:srgbClr val="D16349"/>
      </a:accent1>
      <a:accent2>
        <a:srgbClr val="CCB400"/>
      </a:accent2>
      <a:accent3>
        <a:srgbClr val="8CADAE"/>
      </a:accent3>
      <a:accent4>
        <a:srgbClr val="8C7B70"/>
      </a:accent4>
      <a:accent5>
        <a:srgbClr val="8FB08C"/>
      </a:accent5>
      <a:accent6>
        <a:srgbClr val="D19049"/>
      </a:accent6>
      <a:hlink>
        <a:srgbClr val="0000FF"/>
      </a:hlink>
      <a:folHlink>
        <a:srgbClr val="FF00FF"/>
      </a:folHlink>
    </a:clrScheme>
    <a:fontScheme name="Civic">
      <a:majorFont>
        <a:latin typeface="Helvetica"/>
        <a:ea typeface="Helvetica"/>
        <a:cs typeface="Helvetica"/>
      </a:majorFont>
      <a:minorFont>
        <a:latin typeface="Georgia"/>
        <a:ea typeface="Georgia"/>
        <a:cs typeface="Georgia"/>
      </a:minorFont>
    </a:fontScheme>
    <a:fmtScheme name="Civ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45000"/>
              </a:srgbClr>
            </a:outerShdw>
          </a:effectLst>
        </a:effectStyle>
        <a:effectStyle>
          <a:effectLst>
            <a:outerShdw sx="100000" sy="100000" kx="0" ky="0" algn="b" rotWithShape="0" blurRad="50800" dist="25400" dir="5400000">
              <a:srgbClr val="000000">
                <a:alpha val="45000"/>
              </a:srgbClr>
            </a:outerShdw>
          </a:effectLst>
        </a:effectStyle>
        <a:effectStyle>
          <a:effectLst>
            <a:outerShdw sx="100000" sy="100000" kx="0" ky="0" algn="b" rotWithShape="0" blurRad="50800" dist="254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1429" cap="flat">
          <a:solidFill>
            <a:schemeClr val="accent1"/>
          </a:solidFill>
          <a:prstDash val="sysDash"/>
          <a:round/>
        </a:ln>
        <a:effectLst>
          <a:outerShdw sx="100000" sy="100000" kx="0" ky="0" algn="b" rotWithShape="0" blurRad="508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1429" cap="flat">
          <a:solidFill>
            <a:schemeClr val="accent1"/>
          </a:solidFill>
          <a:prstDash val="sysDash"/>
          <a:round/>
        </a:ln>
        <a:effectLst>
          <a:outerShdw sx="100000" sy="100000" kx="0" ky="0" algn="b" rotWithShape="0" blurRad="50800" dist="254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ivic">
  <a:themeElements>
    <a:clrScheme name="Civic">
      <a:dk1>
        <a:srgbClr val="000000"/>
      </a:dk1>
      <a:lt1>
        <a:srgbClr val="FFFFFF"/>
      </a:lt1>
      <a:dk2>
        <a:srgbClr val="A7A7A7"/>
      </a:dk2>
      <a:lt2>
        <a:srgbClr val="535353"/>
      </a:lt2>
      <a:accent1>
        <a:srgbClr val="D16349"/>
      </a:accent1>
      <a:accent2>
        <a:srgbClr val="CCB400"/>
      </a:accent2>
      <a:accent3>
        <a:srgbClr val="8CADAE"/>
      </a:accent3>
      <a:accent4>
        <a:srgbClr val="8C7B70"/>
      </a:accent4>
      <a:accent5>
        <a:srgbClr val="8FB08C"/>
      </a:accent5>
      <a:accent6>
        <a:srgbClr val="D19049"/>
      </a:accent6>
      <a:hlink>
        <a:srgbClr val="0000FF"/>
      </a:hlink>
      <a:folHlink>
        <a:srgbClr val="FF00FF"/>
      </a:folHlink>
    </a:clrScheme>
    <a:fontScheme name="Civic">
      <a:majorFont>
        <a:latin typeface="Helvetica"/>
        <a:ea typeface="Helvetica"/>
        <a:cs typeface="Helvetica"/>
      </a:majorFont>
      <a:minorFont>
        <a:latin typeface="Georgia"/>
        <a:ea typeface="Georgia"/>
        <a:cs typeface="Georgia"/>
      </a:minorFont>
    </a:fontScheme>
    <a:fmtScheme name="Civ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45000"/>
              </a:srgbClr>
            </a:outerShdw>
          </a:effectLst>
        </a:effectStyle>
        <a:effectStyle>
          <a:effectLst>
            <a:outerShdw sx="100000" sy="100000" kx="0" ky="0" algn="b" rotWithShape="0" blurRad="50800" dist="25400" dir="5400000">
              <a:srgbClr val="000000">
                <a:alpha val="45000"/>
              </a:srgbClr>
            </a:outerShdw>
          </a:effectLst>
        </a:effectStyle>
        <a:effectStyle>
          <a:effectLst>
            <a:outerShdw sx="100000" sy="100000" kx="0" ky="0" algn="b" rotWithShape="0" blurRad="50800" dist="254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1429" cap="flat">
          <a:solidFill>
            <a:schemeClr val="accent1"/>
          </a:solidFill>
          <a:prstDash val="sysDash"/>
          <a:round/>
        </a:ln>
        <a:effectLst>
          <a:outerShdw sx="100000" sy="100000" kx="0" ky="0" algn="b" rotWithShape="0" blurRad="508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1429" cap="flat">
          <a:solidFill>
            <a:schemeClr val="accent1"/>
          </a:solidFill>
          <a:prstDash val="sysDash"/>
          <a:round/>
        </a:ln>
        <a:effectLst>
          <a:outerShdw sx="100000" sy="100000" kx="0" ky="0" algn="b" rotWithShape="0" blurRad="50800" dist="254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