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FE8"/>
          </a:solidFill>
        </a:fill>
      </a:tcStyle>
    </a:wholeTbl>
    <a:band2H>
      <a:tcTxStyle b="def" i="def"/>
      <a:tcStyle>
        <a:tcBdr/>
        <a:fill>
          <a:solidFill>
            <a:srgbClr val="E7F0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D2CB"/>
          </a:solidFill>
        </a:fill>
      </a:tcStyle>
    </a:wholeTbl>
    <a:band2H>
      <a:tcTxStyle b="def" i="def"/>
      <a:tcStyle>
        <a:tcBdr/>
        <a:fill>
          <a:solidFill>
            <a:srgbClr val="FBEA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CDCE"/>
          </a:solidFill>
        </a:fill>
      </a:tcStyle>
    </a:wholeTbl>
    <a:band2H>
      <a:tcTxStyle b="def" i="def"/>
      <a:tcStyle>
        <a:tcBdr/>
        <a:fill>
          <a:solidFill>
            <a:srgbClr val="ECE7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5" name="Shape 12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Gill Sans MT"/>
      </a:defRPr>
    </a:lvl1pPr>
    <a:lvl2pPr indent="228600" latinLnBrk="0">
      <a:defRPr sz="1200">
        <a:latin typeface="+mn-lt"/>
        <a:ea typeface="+mn-ea"/>
        <a:cs typeface="+mn-cs"/>
        <a:sym typeface="Gill Sans MT"/>
      </a:defRPr>
    </a:lvl2pPr>
    <a:lvl3pPr indent="457200" latinLnBrk="0">
      <a:defRPr sz="1200">
        <a:latin typeface="+mn-lt"/>
        <a:ea typeface="+mn-ea"/>
        <a:cs typeface="+mn-cs"/>
        <a:sym typeface="Gill Sans MT"/>
      </a:defRPr>
    </a:lvl3pPr>
    <a:lvl4pPr indent="685800" latinLnBrk="0">
      <a:defRPr sz="1200">
        <a:latin typeface="+mn-lt"/>
        <a:ea typeface="+mn-ea"/>
        <a:cs typeface="+mn-cs"/>
        <a:sym typeface="Gill Sans MT"/>
      </a:defRPr>
    </a:lvl4pPr>
    <a:lvl5pPr indent="914400" latinLnBrk="0">
      <a:defRPr sz="1200">
        <a:latin typeface="+mn-lt"/>
        <a:ea typeface="+mn-ea"/>
        <a:cs typeface="+mn-cs"/>
        <a:sym typeface="Gill Sans MT"/>
      </a:defRPr>
    </a:lvl5pPr>
    <a:lvl6pPr indent="1143000" latinLnBrk="0">
      <a:defRPr sz="1200">
        <a:latin typeface="+mn-lt"/>
        <a:ea typeface="+mn-ea"/>
        <a:cs typeface="+mn-cs"/>
        <a:sym typeface="Gill Sans MT"/>
      </a:defRPr>
    </a:lvl6pPr>
    <a:lvl7pPr indent="1371600" latinLnBrk="0">
      <a:defRPr sz="1200">
        <a:latin typeface="+mn-lt"/>
        <a:ea typeface="+mn-ea"/>
        <a:cs typeface="+mn-cs"/>
        <a:sym typeface="Gill Sans MT"/>
      </a:defRPr>
    </a:lvl7pPr>
    <a:lvl8pPr indent="1600200" latinLnBrk="0">
      <a:defRPr sz="1200">
        <a:latin typeface="+mn-lt"/>
        <a:ea typeface="+mn-ea"/>
        <a:cs typeface="+mn-cs"/>
        <a:sym typeface="Gill Sans MT"/>
      </a:defRPr>
    </a:lvl8pPr>
    <a:lvl9pPr indent="1828800" latinLnBrk="0">
      <a:defRPr sz="1200">
        <a:latin typeface="+mn-lt"/>
        <a:ea typeface="+mn-ea"/>
        <a:cs typeface="+mn-cs"/>
        <a:sym typeface="Gill Sans MT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Text"/>
          <p:cNvSpPr/>
          <p:nvPr>
            <p:ph type="title"/>
          </p:nvPr>
        </p:nvSpPr>
        <p:spPr>
          <a:xfrm>
            <a:off x="1432560" y="359897"/>
            <a:ext cx="7406641" cy="1472185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7" name="Body Level One…"/>
          <p:cNvSpPr/>
          <p:nvPr>
            <p:ph type="body" sz="half" idx="1"/>
          </p:nvPr>
        </p:nvSpPr>
        <p:spPr>
          <a:xfrm>
            <a:off x="1432560" y="1850064"/>
            <a:ext cx="7406641" cy="1752601"/>
          </a:xfrm>
          <a:prstGeom prst="rect">
            <a:avLst/>
          </a:prstGeom>
        </p:spPr>
        <p:txBody>
          <a:bodyPr lIns="0" tIns="0" rIns="0" bIns="0"/>
          <a:lstStyle>
            <a:lvl1pPr marL="0" indent="27432">
              <a:buClrTx/>
              <a:buSzTx/>
              <a:buNone/>
              <a:defRPr sz="2600">
                <a:solidFill>
                  <a:srgbClr val="282828"/>
                </a:solidFill>
              </a:defRPr>
            </a:lvl1pPr>
            <a:lvl2pPr marL="0" indent="457200">
              <a:buClrTx/>
              <a:buSzTx/>
              <a:buNone/>
              <a:defRPr sz="2600">
                <a:solidFill>
                  <a:srgbClr val="282828"/>
                </a:solidFill>
              </a:defRPr>
            </a:lvl2pPr>
            <a:lvl3pPr marL="0" indent="914400">
              <a:buClrTx/>
              <a:buSzTx/>
              <a:buNone/>
              <a:defRPr sz="2600">
                <a:solidFill>
                  <a:srgbClr val="282828"/>
                </a:solidFill>
              </a:defRPr>
            </a:lvl3pPr>
            <a:lvl4pPr marL="0" indent="1371600">
              <a:buClrTx/>
              <a:buSzTx/>
              <a:buNone/>
              <a:defRPr sz="2600">
                <a:solidFill>
                  <a:srgbClr val="282828"/>
                </a:solidFill>
              </a:defRPr>
            </a:lvl4pPr>
            <a:lvl5pPr marL="0" indent="1828800">
              <a:buClrTx/>
              <a:buSzTx/>
              <a:buNone/>
              <a:defRPr sz="2600">
                <a:solidFill>
                  <a:srgbClr val="28282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Oval 7"/>
          <p:cNvSpPr/>
          <p:nvPr/>
        </p:nvSpPr>
        <p:spPr>
          <a:xfrm>
            <a:off x="921433" y="1413801"/>
            <a:ext cx="210312" cy="210313"/>
          </a:xfrm>
          <a:prstGeom prst="ellipse">
            <a:avLst/>
          </a:prstGeom>
          <a:gradFill>
            <a:gsLst>
              <a:gs pos="0">
                <a:srgbClr val="DCF4FF">
                  <a:alpha val="95000"/>
                </a:srgbClr>
              </a:gs>
              <a:gs pos="50000">
                <a:srgbClr val="BAE9FD">
                  <a:alpha val="90000"/>
                </a:srgbClr>
              </a:gs>
              <a:gs pos="95000">
                <a:srgbClr val="5ED4FF">
                  <a:alpha val="88000"/>
                </a:srgbClr>
              </a:gs>
              <a:gs pos="100000">
                <a:srgbClr val="00B4E1">
                  <a:alpha val="85000"/>
                </a:srgbClr>
              </a:gs>
            </a:gsLst>
            <a:path path="circle">
              <a:fillToRect l="37721" t="-19636" r="62278" b="119636"/>
            </a:path>
          </a:gradFill>
          <a:ln w="3175" cap="rnd">
            <a:solidFill>
              <a:srgbClr val="249FBD">
                <a:alpha val="60000"/>
              </a:srgbClr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19" name="Oval 8"/>
          <p:cNvSpPr/>
          <p:nvPr/>
        </p:nvSpPr>
        <p:spPr>
          <a:xfrm>
            <a:off x="1157175" y="1345015"/>
            <a:ext cx="64009" cy="64009"/>
          </a:xfrm>
          <a:prstGeom prst="ellipse">
            <a:avLst/>
          </a:prstGeom>
          <a:ln w="12700" cap="rnd">
            <a:solidFill>
              <a:srgbClr val="278EA8">
                <a:alpha val="60000"/>
              </a:srgbClr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2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8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itle Text"/>
          <p:cNvSpPr/>
          <p:nvPr>
            <p:ph type="title"/>
          </p:nvPr>
        </p:nvSpPr>
        <p:spPr>
          <a:xfrm>
            <a:off x="6858000" y="274639"/>
            <a:ext cx="1828800" cy="58515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7" name="Body Level One…"/>
          <p:cNvSpPr/>
          <p:nvPr>
            <p:ph type="body" idx="1"/>
          </p:nvPr>
        </p:nvSpPr>
        <p:spPr>
          <a:xfrm>
            <a:off x="1143000" y="274639"/>
            <a:ext cx="5562600" cy="58515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8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6"/>
          <p:cNvSpPr/>
          <p:nvPr/>
        </p:nvSpPr>
        <p:spPr>
          <a:xfrm>
            <a:off x="2282889" y="-54"/>
            <a:ext cx="6858001" cy="685805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" name="Title Text"/>
          <p:cNvSpPr/>
          <p:nvPr>
            <p:ph type="title"/>
          </p:nvPr>
        </p:nvSpPr>
        <p:spPr>
          <a:xfrm>
            <a:off x="2578392" y="2600325"/>
            <a:ext cx="6400801" cy="2286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4500"/>
              </a:lnSpc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8" name="Body Level One…"/>
          <p:cNvSpPr/>
          <p:nvPr>
            <p:ph type="body" sz="quarter" idx="1"/>
          </p:nvPr>
        </p:nvSpPr>
        <p:spPr>
          <a:xfrm>
            <a:off x="2578392" y="1066800"/>
            <a:ext cx="6400801" cy="1509713"/>
          </a:xfrm>
          <a:prstGeom prst="rect">
            <a:avLst/>
          </a:prstGeom>
        </p:spPr>
        <p:txBody>
          <a:bodyPr anchor="b"/>
          <a:lstStyle>
            <a:lvl1pPr marL="0" indent="18288">
              <a:lnSpc>
                <a:spcPts val="2300"/>
              </a:lnSpc>
              <a:spcBef>
                <a:spcPts val="0"/>
              </a:spcBef>
              <a:buClrTx/>
              <a:buSzTx/>
              <a:buNone/>
              <a:defRPr sz="2000">
                <a:solidFill>
                  <a:srgbClr val="282828"/>
                </a:solidFill>
              </a:defRPr>
            </a:lvl1pPr>
            <a:lvl2pPr marL="0" indent="402336">
              <a:lnSpc>
                <a:spcPts val="2300"/>
              </a:lnSpc>
              <a:spcBef>
                <a:spcPts val="0"/>
              </a:spcBef>
              <a:buClrTx/>
              <a:buSzTx/>
              <a:buNone/>
              <a:defRPr sz="2000">
                <a:solidFill>
                  <a:srgbClr val="282828"/>
                </a:solidFill>
              </a:defRPr>
            </a:lvl2pPr>
            <a:lvl3pPr marL="0" indent="658367">
              <a:lnSpc>
                <a:spcPts val="2300"/>
              </a:lnSpc>
              <a:spcBef>
                <a:spcPts val="0"/>
              </a:spcBef>
              <a:buClrTx/>
              <a:buSzTx/>
              <a:buNone/>
              <a:defRPr sz="2000">
                <a:solidFill>
                  <a:srgbClr val="282828"/>
                </a:solidFill>
              </a:defRPr>
            </a:lvl3pPr>
            <a:lvl4pPr marL="0" indent="923544">
              <a:lnSpc>
                <a:spcPts val="2300"/>
              </a:lnSpc>
              <a:spcBef>
                <a:spcPts val="0"/>
              </a:spcBef>
              <a:buClrTx/>
              <a:buSzTx/>
              <a:buNone/>
              <a:defRPr sz="2000">
                <a:solidFill>
                  <a:srgbClr val="282828"/>
                </a:solidFill>
              </a:defRPr>
            </a:lvl4pPr>
            <a:lvl5pPr marL="0" indent="1115567">
              <a:lnSpc>
                <a:spcPts val="2300"/>
              </a:lnSpc>
              <a:spcBef>
                <a:spcPts val="0"/>
              </a:spcBef>
              <a:buClrTx/>
              <a:buSzTx/>
              <a:buNone/>
              <a:defRPr sz="2000">
                <a:solidFill>
                  <a:srgbClr val="28282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Rectangle 9"/>
          <p:cNvSpPr/>
          <p:nvPr/>
        </p:nvSpPr>
        <p:spPr>
          <a:xfrm>
            <a:off x="2286000" y="0"/>
            <a:ext cx="76200" cy="685805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38100" dist="38000" dir="10800000">
              <a:srgbClr val="6A7679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0" name="Oval 7"/>
          <p:cNvSpPr/>
          <p:nvPr/>
        </p:nvSpPr>
        <p:spPr>
          <a:xfrm>
            <a:off x="2172321" y="2814655"/>
            <a:ext cx="210313" cy="210313"/>
          </a:xfrm>
          <a:prstGeom prst="ellipse">
            <a:avLst/>
          </a:prstGeom>
          <a:gradFill>
            <a:gsLst>
              <a:gs pos="0">
                <a:srgbClr val="DCF4FF">
                  <a:alpha val="95000"/>
                </a:srgbClr>
              </a:gs>
              <a:gs pos="50000">
                <a:srgbClr val="BAE9FD">
                  <a:alpha val="90000"/>
                </a:srgbClr>
              </a:gs>
              <a:gs pos="95000">
                <a:srgbClr val="5ED4FF">
                  <a:alpha val="88000"/>
                </a:srgbClr>
              </a:gs>
              <a:gs pos="100000">
                <a:srgbClr val="00B4E1">
                  <a:alpha val="85000"/>
                </a:srgbClr>
              </a:gs>
            </a:gsLst>
            <a:path path="circle">
              <a:fillToRect l="37721" t="-19636" r="62278" b="119636"/>
            </a:path>
          </a:gradFill>
          <a:ln w="3175" cap="rnd">
            <a:solidFill>
              <a:srgbClr val="249FBD">
                <a:alpha val="60000"/>
              </a:srgbClr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41" name="Oval 8"/>
          <p:cNvSpPr/>
          <p:nvPr/>
        </p:nvSpPr>
        <p:spPr>
          <a:xfrm>
            <a:off x="2408064" y="2745869"/>
            <a:ext cx="64009" cy="64009"/>
          </a:xfrm>
          <a:prstGeom prst="ellipse">
            <a:avLst/>
          </a:prstGeom>
          <a:ln w="12700" cap="rnd">
            <a:solidFill>
              <a:srgbClr val="278EA8">
                <a:alpha val="60000"/>
              </a:srgbClr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42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/>
          <p:nvPr>
            <p:ph type="title"/>
          </p:nvPr>
        </p:nvSpPr>
        <p:spPr>
          <a:xfrm>
            <a:off x="1435608" y="274320"/>
            <a:ext cx="7498081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0" name="Body Level One…"/>
          <p:cNvSpPr/>
          <p:nvPr>
            <p:ph type="body" sz="half" idx="1"/>
          </p:nvPr>
        </p:nvSpPr>
        <p:spPr>
          <a:xfrm>
            <a:off x="1435608" y="1524000"/>
            <a:ext cx="3657601" cy="46634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679704" indent="-277368">
              <a:defRPr sz="2800"/>
            </a:lvl2pPr>
            <a:lvl3pPr marL="978407" indent="-320039">
              <a:defRPr sz="2800"/>
            </a:lvl3pPr>
            <a:lvl4pPr marL="1193800" indent="-270255">
              <a:defRPr sz="2800"/>
            </a:lvl4pPr>
            <a:lvl5pPr marL="1400047" indent="-284480"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Text"/>
          <p:cNvSpPr/>
          <p:nvPr>
            <p:ph type="title"/>
          </p:nvPr>
        </p:nvSpPr>
        <p:spPr>
          <a:xfrm>
            <a:off x="457200" y="5160336"/>
            <a:ext cx="8229600" cy="1143001"/>
          </a:xfrm>
          <a:prstGeom prst="rect">
            <a:avLst/>
          </a:prstGeom>
        </p:spPr>
        <p:txBody>
          <a:bodyPr/>
          <a:lstStyle>
            <a:lvl1pPr algn="ctr">
              <a:defRPr b="1" sz="4500"/>
            </a:lvl1pPr>
          </a:lstStyle>
          <a:p>
            <a:pPr/>
            <a:r>
              <a:t>Title Text</a:t>
            </a:r>
          </a:p>
        </p:txBody>
      </p:sp>
      <p:sp>
        <p:nvSpPr>
          <p:cNvPr id="59" name="Body Level One…"/>
          <p:cNvSpPr/>
          <p:nvPr>
            <p:ph type="body" sz="quarter" idx="1"/>
          </p:nvPr>
        </p:nvSpPr>
        <p:spPr>
          <a:xfrm>
            <a:off x="457200" y="328278"/>
            <a:ext cx="4023360" cy="640081"/>
          </a:xfrm>
          <a:prstGeom prst="rect">
            <a:avLst/>
          </a:prstGeom>
          <a:solidFill>
            <a:srgbClr val="FFFFFF"/>
          </a:solidFill>
          <a:ln w="10795">
            <a:solidFill>
              <a:srgbClr val="FFFFFF"/>
            </a:solidFill>
            <a:miter lim="800000"/>
          </a:ln>
        </p:spPr>
        <p:txBody>
          <a:bodyPr anchor="ctr"/>
          <a:lstStyle>
            <a:lvl1pPr marL="0" indent="64007">
              <a:spcBef>
                <a:spcPts val="100"/>
              </a:spcBef>
              <a:buClrTx/>
              <a:buSzTx/>
              <a:buNone/>
              <a:defRPr sz="1900"/>
            </a:lvl1pPr>
            <a:lvl2pPr marL="0" indent="402336">
              <a:spcBef>
                <a:spcPts val="100"/>
              </a:spcBef>
              <a:buClrTx/>
              <a:buSzTx/>
              <a:buNone/>
              <a:defRPr sz="1900"/>
            </a:lvl2pPr>
            <a:lvl3pPr marL="0" indent="658367">
              <a:spcBef>
                <a:spcPts val="100"/>
              </a:spcBef>
              <a:buClrTx/>
              <a:buSzTx/>
              <a:buNone/>
              <a:defRPr sz="1900"/>
            </a:lvl3pPr>
            <a:lvl4pPr marL="0" indent="923544">
              <a:spcBef>
                <a:spcPts val="100"/>
              </a:spcBef>
              <a:buClrTx/>
              <a:buSzTx/>
              <a:buNone/>
              <a:defRPr sz="1900"/>
            </a:lvl4pPr>
            <a:lvl5pPr marL="0" indent="1115567">
              <a:spcBef>
                <a:spcPts val="100"/>
              </a:spcBef>
              <a:buClrTx/>
              <a:buSzTx/>
              <a:buNone/>
              <a:defRPr sz="19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" name="Text Placeholder 3"/>
          <p:cNvSpPr/>
          <p:nvPr>
            <p:ph type="body" sz="quarter" idx="13"/>
          </p:nvPr>
        </p:nvSpPr>
        <p:spPr>
          <a:xfrm>
            <a:off x="4663440" y="328277"/>
            <a:ext cx="4023360" cy="640082"/>
          </a:xfrm>
          <a:prstGeom prst="rect">
            <a:avLst/>
          </a:prstGeom>
          <a:solidFill>
            <a:srgbClr val="FFFFFF"/>
          </a:solidFill>
          <a:ln w="10795">
            <a:solidFill>
              <a:srgbClr val="FFFFFF"/>
            </a:solidFill>
            <a:miter lim="800000"/>
          </a:ln>
        </p:spPr>
        <p:txBody>
          <a:bodyPr anchor="ctr"/>
          <a:lstStyle/>
          <a:p>
            <a:pPr marL="0" indent="64007">
              <a:spcBef>
                <a:spcPts val="100"/>
              </a:spcBef>
              <a:buClrTx/>
              <a:buSzTx/>
              <a:buNone/>
              <a:defRPr sz="1900"/>
            </a:pPr>
          </a:p>
        </p:txBody>
      </p:sp>
      <p:sp>
        <p:nvSpPr>
          <p:cNvPr id="6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itle Text"/>
          <p:cNvSpPr/>
          <p:nvPr>
            <p:ph type="title"/>
          </p:nvPr>
        </p:nvSpPr>
        <p:spPr>
          <a:xfrm>
            <a:off x="1435608" y="274320"/>
            <a:ext cx="7498081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4"/>
          <p:cNvSpPr/>
          <p:nvPr/>
        </p:nvSpPr>
        <p:spPr>
          <a:xfrm>
            <a:off x="1014983" y="0"/>
            <a:ext cx="8129018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7" name="Rectangle 5"/>
          <p:cNvSpPr/>
          <p:nvPr/>
        </p:nvSpPr>
        <p:spPr>
          <a:xfrm>
            <a:off x="1014983" y="-54"/>
            <a:ext cx="73153" cy="685805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38100" dist="38000" dir="10800000">
              <a:srgbClr val="6A7679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/>
          <p:nvPr>
            <p:ph type="title"/>
          </p:nvPr>
        </p:nvSpPr>
        <p:spPr>
          <a:xfrm>
            <a:off x="457200" y="216777"/>
            <a:ext cx="3810000" cy="1162051"/>
          </a:xfrm>
          <a:prstGeom prst="rect">
            <a:avLst/>
          </a:prstGeom>
        </p:spPr>
        <p:txBody>
          <a:bodyPr anchor="b"/>
          <a:lstStyle>
            <a:lvl1pPr>
              <a:lnSpc>
                <a:spcPts val="2000"/>
              </a:lnSpc>
              <a:defRPr b="1" cap="all" sz="22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Body Level One…"/>
          <p:cNvSpPr/>
          <p:nvPr>
            <p:ph type="body" sz="quarter" idx="1"/>
          </p:nvPr>
        </p:nvSpPr>
        <p:spPr>
          <a:xfrm>
            <a:off x="457200" y="1406964"/>
            <a:ext cx="3810000" cy="698501"/>
          </a:xfrm>
          <a:prstGeom prst="rect">
            <a:avLst/>
          </a:prstGeom>
        </p:spPr>
        <p:txBody>
          <a:bodyPr/>
          <a:lstStyle>
            <a:lvl1pPr marL="0" indent="45719">
              <a:spcBef>
                <a:spcPts val="0"/>
              </a:spcBef>
              <a:buClrTx/>
              <a:buSzTx/>
              <a:buNone/>
              <a:defRPr sz="1400"/>
            </a:lvl1pPr>
            <a:lvl2pPr marL="0" indent="402336">
              <a:spcBef>
                <a:spcPts val="0"/>
              </a:spcBef>
              <a:buClrTx/>
              <a:buSzTx/>
              <a:buNone/>
              <a:defRPr sz="1400"/>
            </a:lvl2pPr>
            <a:lvl3pPr marL="0" indent="658367">
              <a:spcBef>
                <a:spcPts val="0"/>
              </a:spcBef>
              <a:buClrTx/>
              <a:buSzTx/>
              <a:buNone/>
              <a:defRPr sz="1400"/>
            </a:lvl3pPr>
            <a:lvl4pPr marL="0" indent="923544">
              <a:spcBef>
                <a:spcPts val="0"/>
              </a:spcBef>
              <a:buClrTx/>
              <a:buSzTx/>
              <a:buNone/>
              <a:defRPr sz="1400"/>
            </a:lvl4pPr>
            <a:lvl5pPr marL="0" indent="1115567">
              <a:spcBef>
                <a:spcPts val="0"/>
              </a:spcBef>
              <a:buClrTx/>
              <a:buSz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Text"/>
          <p:cNvSpPr/>
          <p:nvPr>
            <p:ph type="title"/>
          </p:nvPr>
        </p:nvSpPr>
        <p:spPr>
          <a:xfrm>
            <a:off x="5886896" y="1066800"/>
            <a:ext cx="2743201" cy="1981200"/>
          </a:xfrm>
          <a:prstGeom prst="rect">
            <a:avLst/>
          </a:prstGeom>
        </p:spPr>
        <p:txBody>
          <a:bodyPr anchor="b"/>
          <a:lstStyle>
            <a:lvl1pPr>
              <a:defRPr b="1" sz="2100"/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9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/>
          </a:ln>
          <a:effectLst>
            <a:outerShdw sx="100000" sy="100000" kx="0" ky="0" algn="b" rotWithShape="0" blurRad="50800" dist="18500" dir="540000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pPr marL="283463" indent="-283463">
              <a:lnSpc>
                <a:spcPts val="3000"/>
              </a:lnSpc>
              <a:spcBef>
                <a:spcPts val="600"/>
              </a:spcBef>
              <a:defRPr sz="3200"/>
            </a:pPr>
          </a:p>
        </p:txBody>
      </p:sp>
      <p:sp>
        <p:nvSpPr>
          <p:cNvPr id="96" name="Picture Placeholder 2"/>
          <p:cNvSpPr/>
          <p:nvPr>
            <p:ph type="pic" sz="half" idx="13"/>
          </p:nvPr>
        </p:nvSpPr>
        <p:spPr>
          <a:xfrm>
            <a:off x="838200" y="1143002"/>
            <a:ext cx="4419600" cy="351453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97" name="Flowchart: Process 8"/>
          <p:cNvSpPr/>
          <p:nvPr/>
        </p:nvSpPr>
        <p:spPr>
          <a:xfrm rot="19468671">
            <a:off x="396725" y="954340"/>
            <a:ext cx="685801" cy="204311"/>
          </a:xfrm>
          <a:prstGeom prst="rect">
            <a:avLst/>
          </a:prstGeom>
          <a:solidFill>
            <a:srgbClr val="FBFBFB">
              <a:alpha val="45098"/>
            </a:srgbClr>
          </a:solidFill>
          <a:ln w="6350" cap="rnd">
            <a:solidFill>
              <a:srgbClr val="FFFFFF"/>
            </a:solidFill>
          </a:ln>
          <a:effectLst>
            <a:outerShdw sx="100000" sy="100000" kx="0" ky="0" algn="b" rotWithShape="0" blurRad="25400" dist="25400" dir="3300000">
              <a:srgbClr val="C6F2FC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8" name="Flowchart: Process 9"/>
          <p:cNvSpPr/>
          <p:nvPr/>
        </p:nvSpPr>
        <p:spPr>
          <a:xfrm flipH="1" rot="2103354">
            <a:off x="5003667" y="936786"/>
            <a:ext cx="649225" cy="204311"/>
          </a:xfrm>
          <a:prstGeom prst="rect">
            <a:avLst/>
          </a:prstGeom>
          <a:solidFill>
            <a:srgbClr val="FBFBFB">
              <a:alpha val="45098"/>
            </a:srgbClr>
          </a:solidFill>
          <a:ln w="6350" cap="rnd">
            <a:solidFill>
              <a:srgbClr val="FFFFFF"/>
            </a:solidFill>
          </a:ln>
          <a:effectLst>
            <a:outerShdw sx="100000" sy="100000" kx="0" ky="0" algn="b" rotWithShape="0" blurRad="25400" dist="25400" dir="3300000">
              <a:srgbClr val="DEF5FA">
                <a:alpha val="2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9" name="Body Level One…"/>
          <p:cNvSpPr/>
          <p:nvPr>
            <p:ph type="body" sz="quarter" idx="1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1600"/>
              </a:lnSpc>
              <a:spcBef>
                <a:spcPts val="0"/>
              </a:spcBef>
              <a:buClrTx/>
              <a:buSzTx/>
              <a:buNone/>
              <a:defRPr sz="1400">
                <a:solidFill>
                  <a:srgbClr val="777777"/>
                </a:solidFill>
              </a:defRPr>
            </a:lvl1pPr>
            <a:lvl2pPr marL="679704" indent="-277368">
              <a:lnSpc>
                <a:spcPts val="1600"/>
              </a:lnSpc>
              <a:spcBef>
                <a:spcPts val="0"/>
              </a:spcBef>
              <a:buClrTx/>
              <a:defRPr sz="1400">
                <a:solidFill>
                  <a:srgbClr val="777777"/>
                </a:solidFill>
              </a:defRPr>
            </a:lvl2pPr>
            <a:lvl3pPr marL="978407" indent="-320039">
              <a:lnSpc>
                <a:spcPts val="1600"/>
              </a:lnSpc>
              <a:spcBef>
                <a:spcPts val="0"/>
              </a:spcBef>
              <a:buClrTx/>
              <a:defRPr sz="1400">
                <a:solidFill>
                  <a:srgbClr val="777777"/>
                </a:solidFill>
              </a:defRPr>
            </a:lvl3pPr>
            <a:lvl4pPr marL="1193800" indent="-270255">
              <a:lnSpc>
                <a:spcPts val="1600"/>
              </a:lnSpc>
              <a:spcBef>
                <a:spcPts val="0"/>
              </a:spcBef>
              <a:buClrTx/>
              <a:defRPr sz="1400">
                <a:solidFill>
                  <a:srgbClr val="777777"/>
                </a:solidFill>
              </a:defRPr>
            </a:lvl4pPr>
            <a:lvl5pPr marL="1400047" indent="-284480">
              <a:lnSpc>
                <a:spcPts val="1600"/>
              </a:lnSpc>
              <a:spcBef>
                <a:spcPts val="0"/>
              </a:spcBef>
              <a:buClrTx/>
              <a:defRPr sz="1400">
                <a:solidFill>
                  <a:srgbClr val="777777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e 6"/>
          <p:cNvSpPr/>
          <p:nvPr/>
        </p:nvSpPr>
        <p:spPr>
          <a:xfrm>
            <a:off x="3515" y="3522"/>
            <a:ext cx="819445" cy="819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9FEFF">
              <a:alpha val="33000"/>
            </a:srgbClr>
          </a:solidFill>
          <a:ln w="3175" cap="rnd">
            <a:solidFill>
              <a:srgbClr val="B1D8E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Oval 7"/>
          <p:cNvSpPr/>
          <p:nvPr/>
        </p:nvSpPr>
        <p:spPr>
          <a:xfrm>
            <a:off x="168815" y="21101"/>
            <a:ext cx="1702194" cy="1702194"/>
          </a:xfrm>
          <a:prstGeom prst="ellipse">
            <a:avLst/>
          </a:prstGeom>
          <a:ln w="27305" cap="rnd">
            <a:solidFill>
              <a:srgbClr val="EFFCFF"/>
            </a:solidFill>
          </a:ln>
          <a:effectLst>
            <a:outerShdw sx="100000" sy="100000" kx="0" ky="0" algn="b" rotWithShape="0" blurRad="25400" dist="25400" dir="5400000">
              <a:srgbClr val="9DB6BC">
                <a:alpha val="8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" name="Donut 10"/>
          <p:cNvSpPr/>
          <p:nvPr/>
        </p:nvSpPr>
        <p:spPr>
          <a:xfrm rot="2315675">
            <a:off x="182880" y="1055077"/>
            <a:ext cx="1125719" cy="1102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503" y="10800"/>
                </a:moveTo>
                <a:cubicBezTo>
                  <a:pt x="2503" y="15353"/>
                  <a:pt x="6218" y="19044"/>
                  <a:pt x="10800" y="19044"/>
                </a:cubicBezTo>
                <a:cubicBezTo>
                  <a:pt x="15382" y="19044"/>
                  <a:pt x="19096" y="15353"/>
                  <a:pt x="19096" y="10800"/>
                </a:cubicBezTo>
                <a:cubicBezTo>
                  <a:pt x="19096" y="6247"/>
                  <a:pt x="15382" y="2556"/>
                  <a:pt x="10800" y="2556"/>
                </a:cubicBezTo>
                <a:cubicBezTo>
                  <a:pt x="6218" y="2556"/>
                  <a:pt x="2503" y="6247"/>
                  <a:pt x="2503" y="10800"/>
                </a:cubicBezTo>
                <a:close/>
              </a:path>
            </a:pathLst>
          </a:custGeom>
          <a:gradFill>
            <a:gsLst>
              <a:gs pos="0">
                <a:srgbClr val="F9FEFF">
                  <a:alpha val="70000"/>
                </a:srgbClr>
              </a:gs>
              <a:gs pos="70000">
                <a:srgbClr val="FDFFFF">
                  <a:alpha val="55000"/>
                </a:srgbClr>
              </a:gs>
              <a:gs pos="100000">
                <a:srgbClr val="A2ECFD">
                  <a:alpha val="60000"/>
                </a:srgbClr>
              </a:gs>
            </a:gsLst>
            <a:path path="circle">
              <a:fillToRect l="37721" t="-19636" r="62278" b="119636"/>
            </a:path>
          </a:gradFill>
          <a:ln w="7350" cap="rnd">
            <a:solidFill>
              <a:srgbClr val="A3CBD4"/>
            </a:solidFill>
          </a:ln>
          <a:effectLst>
            <a:outerShdw sx="100000" sy="100000" kx="0" ky="0" algn="b" rotWithShape="0" blurRad="12700" dist="15000" dir="4500000">
              <a:srgbClr val="49595D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Rectangle 11"/>
          <p:cNvSpPr/>
          <p:nvPr/>
        </p:nvSpPr>
        <p:spPr>
          <a:xfrm>
            <a:off x="1012872" y="-54"/>
            <a:ext cx="8131128" cy="685805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" name="Rectangle 14"/>
          <p:cNvSpPr/>
          <p:nvPr/>
        </p:nvSpPr>
        <p:spPr>
          <a:xfrm>
            <a:off x="1014983" y="-54"/>
            <a:ext cx="73153" cy="685805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38100" dist="38000" dir="10800000">
              <a:srgbClr val="6A7679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" name="Title Text"/>
          <p:cNvSpPr/>
          <p:nvPr>
            <p:ph type="title"/>
          </p:nvPr>
        </p:nvSpPr>
        <p:spPr>
          <a:xfrm>
            <a:off x="1435608" y="274638"/>
            <a:ext cx="749808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8" name="Body Level One…"/>
          <p:cNvSpPr/>
          <p:nvPr>
            <p:ph type="body" idx="1"/>
          </p:nvPr>
        </p:nvSpPr>
        <p:spPr>
          <a:xfrm>
            <a:off x="1435608" y="1447800"/>
            <a:ext cx="7498081" cy="480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lide Number"/>
          <p:cNvSpPr/>
          <p:nvPr>
            <p:ph type="sldNum" sz="quarter" idx="2"/>
          </p:nvPr>
        </p:nvSpPr>
        <p:spPr>
          <a:xfrm>
            <a:off x="8705420" y="6512560"/>
            <a:ext cx="273656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ctr">
              <a:defRPr sz="1200">
                <a:solidFill>
                  <a:srgbClr val="98B9C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3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50800" dist="30000" dir="540000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Gill Sans M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3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50800" dist="30000" dir="540000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Gill Sans M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3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50800" dist="30000" dir="540000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Gill Sans M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3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50800" dist="30000" dir="540000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Gill Sans M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3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50800" dist="30000" dir="540000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Gill Sans MT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3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50800" dist="30000" dir="540000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Gill Sans MT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3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50800" dist="30000" dir="540000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Gill Sans MT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3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50800" dist="30000" dir="540000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Gill Sans MT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3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50800" dist="30000" dir="540000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Gill Sans MT"/>
        </a:defRPr>
      </a:lvl9pPr>
    </p:titleStyle>
    <p:bodyStyle>
      <a:lvl1pPr marL="365759" marR="0" indent="-28346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80000"/>
        <a:buFontTx/>
        <a:buChar char="●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1pPr>
      <a:lvl2pPr marL="674043" marR="0" indent="-27170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Tx/>
        <a:buChar char="◦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2pPr>
      <a:lvl3pPr marL="963167" marR="0" indent="-3048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3pPr>
      <a:lvl4pPr marL="1201521" marR="0" indent="-27797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4pPr>
      <a:lvl5pPr marL="1408175" marR="0" indent="-29260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5pPr>
      <a:lvl6pPr marL="1618488" marR="0" indent="-29260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6pPr>
      <a:lvl7pPr marL="1828800" marR="0" indent="-29260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7pPr>
      <a:lvl8pPr marL="2029967" marR="0" indent="-29260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8pPr>
      <a:lvl9pPr marL="2240279" marR="0" indent="-29260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 MT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image" Target="../media/image27.png"/><Relationship Id="rId8" Type="http://schemas.openxmlformats.org/officeDocument/2006/relationships/image" Target="../media/image28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7" Type="http://schemas.openxmlformats.org/officeDocument/2006/relationships/image" Target="../media/image34.png"/><Relationship Id="rId8" Type="http://schemas.openxmlformats.org/officeDocument/2006/relationships/image" Target="../media/image35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1"/>
          <p:cNvSpPr/>
          <p:nvPr>
            <p:ph type="ctrTitle"/>
          </p:nvPr>
        </p:nvSpPr>
        <p:spPr>
          <a:xfrm>
            <a:off x="1432559" y="359898"/>
            <a:ext cx="7406642" cy="1472184"/>
          </a:xfrm>
          <a:prstGeom prst="rect">
            <a:avLst/>
          </a:prstGeom>
        </p:spPr>
        <p:txBody>
          <a:bodyPr/>
          <a:lstStyle/>
          <a:p>
            <a:pPr/>
            <a:r>
              <a:t>Scalars and Vectors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1"/>
          <p:cNvSpPr/>
          <p:nvPr>
            <p:ph type="title"/>
          </p:nvPr>
        </p:nvSpPr>
        <p:spPr>
          <a:xfrm>
            <a:off x="1435607" y="274638"/>
            <a:ext cx="7498082" cy="1143001"/>
          </a:xfrm>
          <a:prstGeom prst="rect">
            <a:avLst/>
          </a:prstGeom>
        </p:spPr>
        <p:txBody>
          <a:bodyPr/>
          <a:lstStyle/>
          <a:p>
            <a:pPr/>
            <a:r>
              <a:t>Scalar Vector Example</a:t>
            </a:r>
          </a:p>
        </p:txBody>
      </p:sp>
      <p:sp>
        <p:nvSpPr>
          <p:cNvPr id="167" name="Content Placeholder 2"/>
          <p:cNvSpPr/>
          <p:nvPr>
            <p:ph type="body" idx="1"/>
          </p:nvPr>
        </p:nvSpPr>
        <p:spPr>
          <a:xfrm>
            <a:off x="1435607" y="1447800"/>
            <a:ext cx="7498082" cy="5410200"/>
          </a:xfrm>
          <a:prstGeom prst="rect">
            <a:avLst/>
          </a:prstGeom>
        </p:spPr>
        <p:txBody>
          <a:bodyPr/>
          <a:lstStyle/>
          <a:p>
            <a:pPr/>
            <a:r>
              <a:t>Vector A has a magnitude of 19m and is parallel to the x-axis.</a:t>
            </a:r>
          </a:p>
          <a:p>
            <a:pPr/>
            <a:r>
              <a:t>Vector B has a magnitude of 14m and is at a 130</a:t>
            </a:r>
            <a:r>
              <a:rPr baseline="30000"/>
              <a:t>o</a:t>
            </a:r>
            <a:r>
              <a:t> angle with respect to the x axis.</a:t>
            </a:r>
          </a:p>
          <a:p>
            <a:pPr/>
            <a:r>
              <a:t>Vector C has a magnitude of 9m and is at a 75</a:t>
            </a:r>
            <a:r>
              <a:rPr baseline="30000"/>
              <a:t>o</a:t>
            </a:r>
            <a:r>
              <a:t> angle with respect to the x axis.</a:t>
            </a:r>
          </a:p>
          <a:p>
            <a:pPr/>
            <a:r>
              <a:t>What is the magnitude and direction of the resultant vector R?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6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itle 1"/>
          <p:cNvSpPr/>
          <p:nvPr>
            <p:ph type="title"/>
          </p:nvPr>
        </p:nvSpPr>
        <p:spPr>
          <a:xfrm>
            <a:off x="1435607" y="274320"/>
            <a:ext cx="7498082" cy="1143001"/>
          </a:xfrm>
          <a:prstGeom prst="rect">
            <a:avLst/>
          </a:prstGeom>
        </p:spPr>
        <p:txBody>
          <a:bodyPr/>
          <a:lstStyle/>
          <a:p>
            <a:pPr/>
            <a:r>
              <a:t>Scalar Vector Example</a:t>
            </a:r>
          </a:p>
        </p:txBody>
      </p:sp>
      <p:pic>
        <p:nvPicPr>
          <p:cNvPr id="17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7400" y="1447800"/>
            <a:ext cx="4876800" cy="51260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1"/>
          <p:cNvSpPr/>
          <p:nvPr>
            <p:ph type="title"/>
          </p:nvPr>
        </p:nvSpPr>
        <p:spPr>
          <a:xfrm>
            <a:off x="1435607" y="274638"/>
            <a:ext cx="7498082" cy="1143001"/>
          </a:xfrm>
          <a:prstGeom prst="rect">
            <a:avLst/>
          </a:prstGeom>
        </p:spPr>
        <p:txBody>
          <a:bodyPr/>
          <a:lstStyle/>
          <a:p>
            <a:pPr/>
            <a:r>
              <a:t>Scalar Vector Example</a:t>
            </a:r>
          </a:p>
        </p:txBody>
      </p:sp>
      <p:pic>
        <p:nvPicPr>
          <p:cNvPr id="173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05200" y="1981200"/>
            <a:ext cx="2155371" cy="914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19200" y="2971800"/>
            <a:ext cx="315595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181600" y="2971800"/>
            <a:ext cx="2967892" cy="533400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TextBox 14"/>
          <p:cNvSpPr/>
          <p:nvPr/>
        </p:nvSpPr>
        <p:spPr>
          <a:xfrm>
            <a:off x="1447800" y="1371600"/>
            <a:ext cx="6858000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First, we’ll solve for the magnitude of vector R.</a:t>
            </a:r>
          </a:p>
        </p:txBody>
      </p:sp>
      <p:pic>
        <p:nvPicPr>
          <p:cNvPr id="177" name="Picture 12" descr="Picture 12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447800" y="3886200"/>
            <a:ext cx="2861734" cy="609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Picture 14" descr="Picture 14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257800" y="3886200"/>
            <a:ext cx="2672863" cy="685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9" name="Picture 16" descr="Picture 16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200400" y="5791200"/>
            <a:ext cx="3111500" cy="1066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Picture 18" descr="Picture 18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057400" y="4876800"/>
            <a:ext cx="5550195" cy="685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8" grpId="6"/>
      <p:bldP build="whole" bldLvl="1" animBg="1" rev="0" advAuto="0" spid="173" grpId="2"/>
      <p:bldP build="whole" bldLvl="1" animBg="1" rev="0" advAuto="0" spid="177" grpId="4"/>
      <p:bldP build="whole" bldLvl="1" animBg="1" rev="0" advAuto="0" spid="180" grpId="7"/>
      <p:bldP build="whole" bldLvl="1" animBg="1" rev="0" advAuto="0" spid="176" grpId="1"/>
      <p:bldP build="whole" bldLvl="1" animBg="1" rev="0" advAuto="0" spid="174" grpId="3"/>
      <p:bldP build="whole" bldLvl="1" animBg="1" rev="0" advAuto="0" spid="179" grpId="8"/>
      <p:bldP build="whole" bldLvl="1" animBg="1" rev="0" advAuto="0" spid="175" grpId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itle 1"/>
          <p:cNvSpPr/>
          <p:nvPr>
            <p:ph type="title"/>
          </p:nvPr>
        </p:nvSpPr>
        <p:spPr>
          <a:xfrm>
            <a:off x="1435607" y="274638"/>
            <a:ext cx="7498082" cy="1143001"/>
          </a:xfrm>
          <a:prstGeom prst="rect">
            <a:avLst/>
          </a:prstGeom>
        </p:spPr>
        <p:txBody>
          <a:bodyPr/>
          <a:lstStyle/>
          <a:p>
            <a:pPr/>
            <a:r>
              <a:t>Scalar Vector Example</a:t>
            </a:r>
          </a:p>
        </p:txBody>
      </p:sp>
      <p:sp>
        <p:nvSpPr>
          <p:cNvPr id="183" name="TextBox 3"/>
          <p:cNvSpPr/>
          <p:nvPr/>
        </p:nvSpPr>
        <p:spPr>
          <a:xfrm>
            <a:off x="1676400" y="1524000"/>
            <a:ext cx="5791200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Now we’ll solve for the angle, which indicated the direction portion of vector R.</a:t>
            </a:r>
          </a:p>
        </p:txBody>
      </p:sp>
      <p:pic>
        <p:nvPicPr>
          <p:cNvPr id="184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6800" y="2514600"/>
            <a:ext cx="3192889" cy="1295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43000" y="3962400"/>
            <a:ext cx="353568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19200" y="5638800"/>
            <a:ext cx="2980267" cy="838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Picture 9" descr="Picture 9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48200" y="2181565"/>
            <a:ext cx="4495800" cy="46764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7" grpId="5"/>
      <p:bldP build="whole" bldLvl="1" animBg="1" rev="0" advAuto="0" spid="184" grpId="2"/>
      <p:bldP build="whole" bldLvl="1" animBg="1" rev="0" advAuto="0" spid="183" grpId="1"/>
      <p:bldP build="whole" bldLvl="1" animBg="1" rev="0" advAuto="0" spid="185" grpId="3"/>
      <p:bldP build="whole" bldLvl="1" animBg="1" rev="0" advAuto="0" spid="186" grpId="4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itle 1"/>
          <p:cNvSpPr/>
          <p:nvPr>
            <p:ph type="title"/>
          </p:nvPr>
        </p:nvSpPr>
        <p:spPr>
          <a:xfrm>
            <a:off x="1435607" y="274638"/>
            <a:ext cx="7498082" cy="1143001"/>
          </a:xfrm>
          <a:prstGeom prst="rect">
            <a:avLst/>
          </a:prstGeom>
        </p:spPr>
        <p:txBody>
          <a:bodyPr/>
          <a:lstStyle/>
          <a:p>
            <a:pPr/>
            <a:r>
              <a:t>Scalars and Vectors</a:t>
            </a:r>
          </a:p>
        </p:txBody>
      </p:sp>
      <p:sp>
        <p:nvSpPr>
          <p:cNvPr id="190" name="Content Placeholder 2"/>
          <p:cNvSpPr/>
          <p:nvPr>
            <p:ph type="body" idx="1"/>
          </p:nvPr>
        </p:nvSpPr>
        <p:spPr>
          <a:xfrm>
            <a:off x="1435607" y="1447800"/>
            <a:ext cx="7498082" cy="5181600"/>
          </a:xfrm>
          <a:prstGeom prst="rect">
            <a:avLst/>
          </a:prstGeom>
        </p:spPr>
        <p:txBody>
          <a:bodyPr/>
          <a:lstStyle/>
          <a:p>
            <a:pPr/>
            <a:r>
              <a:t>To subtract vectors, just change the sign of every term in the vector you are subtracting, and then add them.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itle 1"/>
          <p:cNvSpPr/>
          <p:nvPr>
            <p:ph type="title"/>
          </p:nvPr>
        </p:nvSpPr>
        <p:spPr>
          <a:xfrm>
            <a:off x="1435607" y="274638"/>
            <a:ext cx="7498082" cy="1143001"/>
          </a:xfrm>
          <a:prstGeom prst="rect">
            <a:avLst/>
          </a:prstGeom>
        </p:spPr>
        <p:txBody>
          <a:bodyPr/>
          <a:lstStyle/>
          <a:p>
            <a:pPr/>
            <a:r>
              <a:t>Scalars and Vectors</a:t>
            </a:r>
          </a:p>
        </p:txBody>
      </p:sp>
      <p:sp>
        <p:nvSpPr>
          <p:cNvPr id="193" name="Content Placeholder 2"/>
          <p:cNvSpPr/>
          <p:nvPr>
            <p:ph type="body" idx="1"/>
          </p:nvPr>
        </p:nvSpPr>
        <p:spPr>
          <a:xfrm>
            <a:off x="1435607" y="1447800"/>
            <a:ext cx="7498082" cy="4800600"/>
          </a:xfrm>
          <a:prstGeom prst="rect">
            <a:avLst/>
          </a:prstGeom>
        </p:spPr>
        <p:txBody>
          <a:bodyPr/>
          <a:lstStyle/>
          <a:p>
            <a:pPr/>
            <a:r>
              <a:t>There is only one way to multiply scalars by scalars, the familiar way.</a:t>
            </a:r>
          </a:p>
          <a:p>
            <a:pPr/>
            <a:r>
              <a:t>When you multiple a scalar by a vector, you get a vector.</a:t>
            </a:r>
          </a:p>
          <a:p>
            <a:pPr/>
            <a:r>
              <a:t>However, there are two different ways to multiply vectors by vectors:</a:t>
            </a:r>
          </a:p>
          <a:p>
            <a:pPr lvl="1" marL="640080" indent="-237743">
              <a:spcBef>
                <a:spcPts val="500"/>
              </a:spcBef>
              <a:buFont typeface="Verdana"/>
              <a:defRPr sz="2800"/>
            </a:pPr>
            <a:r>
              <a:t>The dot product, which yields a scalar.</a:t>
            </a:r>
          </a:p>
          <a:p>
            <a:pPr lvl="1" marL="640080" indent="-237743">
              <a:spcBef>
                <a:spcPts val="500"/>
              </a:spcBef>
              <a:buFont typeface="Verdana"/>
              <a:defRPr sz="2800"/>
            </a:pPr>
            <a:r>
              <a:t>The cross product, which yields a vector.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itle 1"/>
          <p:cNvSpPr/>
          <p:nvPr>
            <p:ph type="title"/>
          </p:nvPr>
        </p:nvSpPr>
        <p:spPr>
          <a:xfrm>
            <a:off x="1435607" y="274638"/>
            <a:ext cx="7498082" cy="1143001"/>
          </a:xfrm>
          <a:prstGeom prst="rect">
            <a:avLst/>
          </a:prstGeom>
        </p:spPr>
        <p:txBody>
          <a:bodyPr/>
          <a:lstStyle/>
          <a:p>
            <a:pPr/>
            <a:r>
              <a:t>The Dot Product</a:t>
            </a:r>
          </a:p>
        </p:txBody>
      </p:sp>
      <p:sp>
        <p:nvSpPr>
          <p:cNvPr id="196" name="Content Placeholder 2"/>
          <p:cNvSpPr/>
          <p:nvPr>
            <p:ph type="body" idx="1"/>
          </p:nvPr>
        </p:nvSpPr>
        <p:spPr>
          <a:xfrm>
            <a:off x="1435607" y="1447800"/>
            <a:ext cx="7498082" cy="4800600"/>
          </a:xfrm>
          <a:prstGeom prst="rect">
            <a:avLst/>
          </a:prstGeom>
        </p:spPr>
        <p:txBody>
          <a:bodyPr/>
          <a:lstStyle/>
          <a:p>
            <a:pPr marL="347471" indent="-269290" defTabSz="868680">
              <a:spcBef>
                <a:spcPts val="500"/>
              </a:spcBef>
              <a:defRPr sz="2660"/>
            </a:pPr>
            <a:r>
              <a:t>The dot product always results in a scalar quantity.</a:t>
            </a:r>
          </a:p>
          <a:p>
            <a:pPr marL="347471" indent="-269290" defTabSz="868680">
              <a:spcBef>
                <a:spcPts val="500"/>
              </a:spcBef>
              <a:defRPr sz="2660"/>
            </a:pPr>
          </a:p>
          <a:p>
            <a:pPr marL="347471" indent="-269290" defTabSz="868680">
              <a:spcBef>
                <a:spcPts val="500"/>
              </a:spcBef>
              <a:defRPr sz="2660"/>
            </a:pPr>
          </a:p>
          <a:p>
            <a:pPr marL="347471" indent="-269290" defTabSz="868680">
              <a:spcBef>
                <a:spcPts val="500"/>
              </a:spcBef>
              <a:defRPr sz="2660"/>
            </a:pPr>
            <a:r>
              <a:t>The dot product is also known as the “inner product” for it lets us know how much of one vector can be projected on the other.</a:t>
            </a:r>
          </a:p>
          <a:p>
            <a:pPr marL="347471" indent="-269290" defTabSz="868680">
              <a:spcBef>
                <a:spcPts val="500"/>
              </a:spcBef>
              <a:defRPr sz="2660"/>
            </a:pPr>
            <a:r>
              <a:t>A larger dot product means there’s a smaller angle between the vectors.</a:t>
            </a:r>
          </a:p>
          <a:p>
            <a:pPr marL="347471" indent="-269290" defTabSz="868680">
              <a:spcBef>
                <a:spcPts val="500"/>
              </a:spcBef>
              <a:defRPr sz="2660"/>
            </a:pPr>
            <a:r>
              <a:t>A dot product of zero means the vectors must be perpendicular to each other.</a:t>
            </a:r>
          </a:p>
        </p:txBody>
      </p:sp>
      <p:pic>
        <p:nvPicPr>
          <p:cNvPr id="197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71800" y="2514600"/>
            <a:ext cx="4548555" cy="609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1"/>
          <p:cNvSpPr/>
          <p:nvPr>
            <p:ph type="title"/>
          </p:nvPr>
        </p:nvSpPr>
        <p:spPr>
          <a:xfrm>
            <a:off x="1435607" y="274638"/>
            <a:ext cx="7498082" cy="1143001"/>
          </a:xfrm>
          <a:prstGeom prst="rect">
            <a:avLst/>
          </a:prstGeom>
        </p:spPr>
        <p:txBody>
          <a:bodyPr/>
          <a:lstStyle/>
          <a:p>
            <a:pPr/>
            <a:r>
              <a:t>The Cross Product</a:t>
            </a:r>
          </a:p>
        </p:txBody>
      </p:sp>
      <p:sp>
        <p:nvSpPr>
          <p:cNvPr id="200" name="Content Placeholder 2"/>
          <p:cNvSpPr/>
          <p:nvPr>
            <p:ph type="body" idx="1"/>
          </p:nvPr>
        </p:nvSpPr>
        <p:spPr>
          <a:xfrm>
            <a:off x="1435607" y="1447800"/>
            <a:ext cx="7498082" cy="4800600"/>
          </a:xfrm>
          <a:prstGeom prst="rect">
            <a:avLst/>
          </a:prstGeom>
        </p:spPr>
        <p:txBody>
          <a:bodyPr/>
          <a:lstStyle/>
          <a:p>
            <a:pPr/>
            <a:r>
              <a:t>A cross product always results in a vector quantity.</a:t>
            </a:r>
          </a:p>
          <a:p>
            <a:pPr/>
          </a:p>
          <a:p>
            <a:pPr/>
            <a:r>
              <a:t>The cross product allows you to find a third vector that is orthogonal to the original two vectors. </a:t>
            </a:r>
          </a:p>
        </p:txBody>
      </p:sp>
      <p:pic>
        <p:nvPicPr>
          <p:cNvPr id="201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33600" y="2667000"/>
            <a:ext cx="6301155" cy="381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itle 1"/>
          <p:cNvSpPr/>
          <p:nvPr>
            <p:ph type="title"/>
          </p:nvPr>
        </p:nvSpPr>
        <p:spPr>
          <a:xfrm>
            <a:off x="1435607" y="274638"/>
            <a:ext cx="7498082" cy="1143001"/>
          </a:xfrm>
          <a:prstGeom prst="rect">
            <a:avLst/>
          </a:prstGeom>
        </p:spPr>
        <p:txBody>
          <a:bodyPr/>
          <a:lstStyle/>
          <a:p>
            <a:pPr/>
            <a:r>
              <a:t>Vector Multiplication Example</a:t>
            </a:r>
          </a:p>
        </p:txBody>
      </p:sp>
      <p:pic>
        <p:nvPicPr>
          <p:cNvPr id="204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19600" y="1600200"/>
            <a:ext cx="74295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43400" y="2286000"/>
            <a:ext cx="866775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Picture 5" descr="Picture 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419600" y="2971800"/>
            <a:ext cx="74295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7" name="Picture 4" descr="Picture 4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343400" y="3581400"/>
            <a:ext cx="85725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8" name="Picture 3" descr="Picture 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343400" y="4191000"/>
            <a:ext cx="866775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9" name="Picture 2" descr="Picture 2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581400" y="4876800"/>
            <a:ext cx="234315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0" name="Picture 1" descr="Picture 1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581400" y="5715000"/>
            <a:ext cx="2466975" cy="342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itle 1"/>
          <p:cNvSpPr/>
          <p:nvPr>
            <p:ph type="title"/>
          </p:nvPr>
        </p:nvSpPr>
        <p:spPr>
          <a:xfrm>
            <a:off x="1435607" y="274638"/>
            <a:ext cx="7498082" cy="1143001"/>
          </a:xfrm>
          <a:prstGeom prst="rect">
            <a:avLst/>
          </a:prstGeom>
        </p:spPr>
        <p:txBody>
          <a:bodyPr/>
          <a:lstStyle/>
          <a:p>
            <a:pPr/>
            <a:r>
              <a:t>Vector Multiplication Example</a:t>
            </a:r>
          </a:p>
        </p:txBody>
      </p:sp>
      <p:pic>
        <p:nvPicPr>
          <p:cNvPr id="213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8600" y="1447800"/>
            <a:ext cx="12192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4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86200" y="2057400"/>
            <a:ext cx="16002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Picture 5" descr="Picture 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38600" y="2743200"/>
            <a:ext cx="135255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Picture 4" descr="Picture 4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114800" y="3429000"/>
            <a:ext cx="13335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Picture 3" descr="Picture 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886200" y="4267200"/>
            <a:ext cx="17907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Picture 2" descr="Picture 2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276600" y="5105400"/>
            <a:ext cx="295275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Picture 1" descr="Picture 1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276600" y="6019800"/>
            <a:ext cx="3057525" cy="342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1"/>
          <p:cNvSpPr/>
          <p:nvPr>
            <p:ph type="title"/>
          </p:nvPr>
        </p:nvSpPr>
        <p:spPr>
          <a:xfrm>
            <a:off x="1435607" y="274638"/>
            <a:ext cx="7498082" cy="1143001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/>
            <a:r>
              <a:t>Scalars and Vectors</a:t>
            </a:r>
          </a:p>
        </p:txBody>
      </p:sp>
      <p:sp>
        <p:nvSpPr>
          <p:cNvPr id="130" name="Content Placeholder 2"/>
          <p:cNvSpPr/>
          <p:nvPr>
            <p:ph type="body" idx="1"/>
          </p:nvPr>
        </p:nvSpPr>
        <p:spPr>
          <a:xfrm>
            <a:off x="1066799" y="1447800"/>
            <a:ext cx="7866890" cy="5410200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>
              <a:defRPr b="1"/>
            </a:pPr>
            <a:r>
              <a:t>Scalar-</a:t>
            </a:r>
          </a:p>
          <a:p>
            <a:pPr marL="283463" indent="-201168">
              <a:buSzTx/>
              <a:buFont typeface="Wingdings 2"/>
              <a:buNone/>
            </a:pPr>
            <a:r>
              <a:t>A quantity described completely by its size, which is also called its magnitude.</a:t>
            </a:r>
          </a:p>
          <a:p>
            <a:pPr marL="283463" indent="-201168">
              <a:buSzTx/>
              <a:buFont typeface="Wingdings 2"/>
              <a:buNone/>
            </a:pPr>
            <a:r>
              <a:t>Think of a scalar as just a number that may or may not have units.</a:t>
            </a:r>
          </a:p>
          <a:p>
            <a:pPr>
              <a:defRPr b="1"/>
            </a:pPr>
            <a:r>
              <a:t>Vector-</a:t>
            </a:r>
          </a:p>
          <a:p>
            <a:pPr marL="283463" indent="-201168">
              <a:buSzTx/>
              <a:buFont typeface="Wingdings 2"/>
              <a:buNone/>
            </a:pPr>
            <a:r>
              <a:t>A quantity that has both magnitude and direction.</a:t>
            </a:r>
          </a:p>
          <a:p>
            <a:pPr marL="283463" indent="-201168">
              <a:buSzTx/>
              <a:buFont typeface="Wingdings 2"/>
              <a:buNone/>
            </a:pPr>
            <a:r>
              <a:t>Think of a vector as the combination of a scalar quantity and direction.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9" grpId="1"/>
      <p:bldP build="p" bldLvl="1" animBg="1" rev="0" advAuto="0" spid="130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le 1"/>
          <p:cNvSpPr/>
          <p:nvPr>
            <p:ph type="title"/>
          </p:nvPr>
        </p:nvSpPr>
        <p:spPr>
          <a:xfrm>
            <a:off x="1435607" y="274638"/>
            <a:ext cx="7498082" cy="1143001"/>
          </a:xfrm>
          <a:prstGeom prst="rect">
            <a:avLst/>
          </a:prstGeom>
        </p:spPr>
        <p:txBody>
          <a:bodyPr/>
          <a:lstStyle/>
          <a:p>
            <a:pPr/>
            <a:r>
              <a:t>Scalars and Vectors</a:t>
            </a:r>
          </a:p>
        </p:txBody>
      </p:sp>
      <p:sp>
        <p:nvSpPr>
          <p:cNvPr id="133" name="Content Placeholder 2"/>
          <p:cNvSpPr/>
          <p:nvPr>
            <p:ph type="body" idx="1"/>
          </p:nvPr>
        </p:nvSpPr>
        <p:spPr>
          <a:xfrm>
            <a:off x="1435607" y="1447800"/>
            <a:ext cx="7498082" cy="4800600"/>
          </a:xfrm>
          <a:prstGeom prst="rect">
            <a:avLst/>
          </a:prstGeom>
        </p:spPr>
        <p:txBody>
          <a:bodyPr/>
          <a:lstStyle/>
          <a:p>
            <a:pPr/>
            <a:r>
              <a:t>A common way to represent direction is with a “hat” notation.</a:t>
            </a:r>
          </a:p>
          <a:p>
            <a:pPr lvl="1" marL="640080" indent="-237743">
              <a:spcBef>
                <a:spcPts val="500"/>
              </a:spcBef>
              <a:buFont typeface="Verdana"/>
              <a:defRPr sz="2800"/>
            </a:pPr>
            <a:r>
              <a:t>For example:        means, “in the positive x direction”.</a:t>
            </a:r>
          </a:p>
          <a:p>
            <a:pPr lvl="1" marL="640080" indent="-237743">
              <a:spcBef>
                <a:spcPts val="500"/>
              </a:spcBef>
              <a:buFont typeface="Verdana"/>
              <a:defRPr sz="2800"/>
            </a:pPr>
          </a:p>
          <a:p>
            <a:pPr/>
            <a:r>
              <a:t>A common way to represent a vector is with an arrow above the variable.</a:t>
            </a:r>
          </a:p>
          <a:p>
            <a:pPr lvl="1" marL="640080" indent="-237743">
              <a:spcBef>
                <a:spcPts val="500"/>
              </a:spcBef>
              <a:buFont typeface="Verdana"/>
              <a:defRPr sz="2800"/>
            </a:pPr>
            <a:r>
              <a:t>For example:       means “vector A”.</a:t>
            </a:r>
          </a:p>
        </p:txBody>
      </p:sp>
      <p:pic>
        <p:nvPicPr>
          <p:cNvPr id="134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77497" y="2430779"/>
            <a:ext cx="304801" cy="7315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77497" y="4876800"/>
            <a:ext cx="304801" cy="73510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 1"/>
          <p:cNvSpPr/>
          <p:nvPr>
            <p:ph type="title"/>
          </p:nvPr>
        </p:nvSpPr>
        <p:spPr>
          <a:xfrm>
            <a:off x="1435607" y="274638"/>
            <a:ext cx="7498082" cy="1143001"/>
          </a:xfrm>
          <a:prstGeom prst="rect">
            <a:avLst/>
          </a:prstGeom>
        </p:spPr>
        <p:txBody>
          <a:bodyPr/>
          <a:lstStyle/>
          <a:p>
            <a:pPr/>
            <a:r>
              <a:t>Scalars and Vectors</a:t>
            </a:r>
          </a:p>
        </p:txBody>
      </p:sp>
      <p:pic>
        <p:nvPicPr>
          <p:cNvPr id="138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19400" y="3429000"/>
            <a:ext cx="3261691" cy="838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itle 1"/>
          <p:cNvSpPr/>
          <p:nvPr>
            <p:ph type="title"/>
          </p:nvPr>
        </p:nvSpPr>
        <p:spPr>
          <a:xfrm>
            <a:off x="1435607" y="274638"/>
            <a:ext cx="7498082" cy="1143001"/>
          </a:xfrm>
          <a:prstGeom prst="rect">
            <a:avLst/>
          </a:prstGeom>
        </p:spPr>
        <p:txBody>
          <a:bodyPr/>
          <a:lstStyle/>
          <a:p>
            <a:pPr/>
            <a:r>
              <a:t>Scalars and Vectors</a:t>
            </a:r>
          </a:p>
        </p:txBody>
      </p:sp>
      <p:pic>
        <p:nvPicPr>
          <p:cNvPr id="141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6629" y="1981200"/>
            <a:ext cx="7805461" cy="3352800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Rounded Rectangle 10"/>
          <p:cNvSpPr/>
          <p:nvPr/>
        </p:nvSpPr>
        <p:spPr>
          <a:xfrm>
            <a:off x="2743200" y="3429000"/>
            <a:ext cx="533400" cy="609600"/>
          </a:xfrm>
          <a:prstGeom prst="roundRect">
            <a:avLst>
              <a:gd name="adj" fmla="val 16667"/>
            </a:avLst>
          </a:prstGeom>
          <a:solidFill>
            <a:srgbClr val="7030A0">
              <a:alpha val="50000"/>
            </a:srgbClr>
          </a:solidFill>
          <a:ln w="2540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3" name="Rounded Rectangle 11"/>
          <p:cNvSpPr/>
          <p:nvPr/>
        </p:nvSpPr>
        <p:spPr>
          <a:xfrm>
            <a:off x="3810000" y="3581400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00B050">
              <a:alpha val="50000"/>
            </a:srgbClr>
          </a:solidFill>
          <a:ln w="2540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4" name="Rounded Rectangle 12"/>
          <p:cNvSpPr/>
          <p:nvPr/>
        </p:nvSpPr>
        <p:spPr>
          <a:xfrm>
            <a:off x="4343400" y="3581400"/>
            <a:ext cx="304800" cy="381000"/>
          </a:xfrm>
          <a:prstGeom prst="roundRect">
            <a:avLst>
              <a:gd name="adj" fmla="val 16667"/>
            </a:avLst>
          </a:prstGeom>
          <a:solidFill>
            <a:srgbClr val="FF0000">
              <a:alpha val="50000"/>
            </a:srgbClr>
          </a:solidFill>
          <a:ln w="2540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5" name="Rounded Rectangle 13"/>
          <p:cNvSpPr/>
          <p:nvPr/>
        </p:nvSpPr>
        <p:spPr>
          <a:xfrm>
            <a:off x="5715000" y="3581400"/>
            <a:ext cx="304800" cy="533400"/>
          </a:xfrm>
          <a:prstGeom prst="roundRect">
            <a:avLst>
              <a:gd name="adj" fmla="val 16667"/>
            </a:avLst>
          </a:prstGeom>
          <a:solidFill>
            <a:srgbClr val="0070C0">
              <a:alpha val="50000"/>
            </a:srgbClr>
          </a:solidFill>
          <a:ln w="2540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6" name="Rounded Rectangle 14"/>
          <p:cNvSpPr/>
          <p:nvPr/>
        </p:nvSpPr>
        <p:spPr>
          <a:xfrm>
            <a:off x="4724400" y="3657600"/>
            <a:ext cx="381000" cy="304800"/>
          </a:xfrm>
          <a:prstGeom prst="roundRect">
            <a:avLst>
              <a:gd name="adj" fmla="val 16667"/>
            </a:avLst>
          </a:prstGeom>
          <a:solidFill>
            <a:srgbClr val="0070C0">
              <a:alpha val="50000"/>
            </a:srgbClr>
          </a:solidFill>
          <a:ln w="2540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7" name="Rounded Rectangle 15"/>
          <p:cNvSpPr/>
          <p:nvPr/>
        </p:nvSpPr>
        <p:spPr>
          <a:xfrm>
            <a:off x="5181600" y="3581400"/>
            <a:ext cx="533400" cy="533400"/>
          </a:xfrm>
          <a:prstGeom prst="roundRect">
            <a:avLst>
              <a:gd name="adj" fmla="val 16667"/>
            </a:avLst>
          </a:prstGeom>
          <a:solidFill>
            <a:schemeClr val="accent3">
              <a:alpha val="50000"/>
            </a:schemeClr>
          </a:solidFill>
          <a:ln w="2540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1"/>
          <p:cNvSpPr/>
          <p:nvPr>
            <p:ph type="title"/>
          </p:nvPr>
        </p:nvSpPr>
        <p:spPr>
          <a:xfrm>
            <a:off x="1435607" y="274638"/>
            <a:ext cx="7498082" cy="1143001"/>
          </a:xfrm>
          <a:prstGeom prst="rect">
            <a:avLst/>
          </a:prstGeom>
        </p:spPr>
        <p:txBody>
          <a:bodyPr/>
          <a:lstStyle/>
          <a:p>
            <a:pPr/>
            <a:r>
              <a:t>Scalars and Vectors</a:t>
            </a:r>
          </a:p>
        </p:txBody>
      </p:sp>
      <p:pic>
        <p:nvPicPr>
          <p:cNvPr id="15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24400" y="1524000"/>
            <a:ext cx="3581400" cy="4963987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TextBox 4"/>
          <p:cNvSpPr/>
          <p:nvPr/>
        </p:nvSpPr>
        <p:spPr>
          <a:xfrm>
            <a:off x="1371600" y="3505199"/>
            <a:ext cx="3124200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/>
            </a:pPr>
            <a:r>
              <a:t>These formulas relate the components to the vector</a:t>
            </a:r>
            <a:r>
              <a:rPr sz="1800"/>
              <a:t>.</a:t>
            </a:r>
          </a:p>
        </p:txBody>
      </p:sp>
      <p:sp>
        <p:nvSpPr>
          <p:cNvPr id="152" name="TextBox 5"/>
          <p:cNvSpPr/>
          <p:nvPr/>
        </p:nvSpPr>
        <p:spPr>
          <a:xfrm>
            <a:off x="1371600" y="4648200"/>
            <a:ext cx="2895600" cy="1615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/>
            </a:lvl1pPr>
          </a:lstStyle>
          <a:p>
            <a:pPr/>
            <a:r>
              <a:t>They allow you to calculate the magnitude and direction of the vector if the components are known.</a:t>
            </a:r>
          </a:p>
        </p:txBody>
      </p:sp>
      <p:sp>
        <p:nvSpPr>
          <p:cNvPr id="153" name="TextBox 6"/>
          <p:cNvSpPr/>
          <p:nvPr/>
        </p:nvSpPr>
        <p:spPr>
          <a:xfrm>
            <a:off x="1295400" y="1524000"/>
            <a:ext cx="3200400" cy="1615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/>
            </a:lvl1pPr>
          </a:lstStyle>
          <a:p>
            <a:pPr/>
            <a:r>
              <a:t>On a graph, a vector is usually represented as an arrow, it’s length being the magnitude and where it’s pointing is the direction.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3" grpId="1"/>
      <p:bldP build="whole" bldLvl="1" animBg="1" rev="0" advAuto="0" spid="151" grpId="3"/>
      <p:bldP build="whole" bldLvl="1" animBg="1" rev="0" advAuto="0" spid="150" grpId="2"/>
      <p:bldP build="whole" bldLvl="1" animBg="1" rev="0" advAuto="0" spid="152" grpId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le 1"/>
          <p:cNvSpPr/>
          <p:nvPr>
            <p:ph type="title"/>
          </p:nvPr>
        </p:nvSpPr>
        <p:spPr>
          <a:xfrm>
            <a:off x="1435607" y="274638"/>
            <a:ext cx="7498082" cy="1143001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/>
            <a:r>
              <a:t>Scalars and Vectors</a:t>
            </a:r>
          </a:p>
        </p:txBody>
      </p:sp>
      <p:pic>
        <p:nvPicPr>
          <p:cNvPr id="15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81200" y="1292237"/>
            <a:ext cx="5257800" cy="547604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1"/>
          <p:cNvSpPr/>
          <p:nvPr>
            <p:ph type="title"/>
          </p:nvPr>
        </p:nvSpPr>
        <p:spPr>
          <a:xfrm>
            <a:off x="1435607" y="274638"/>
            <a:ext cx="7498082" cy="1143001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/>
            <a:r>
              <a:t>Scalars and Vectors</a:t>
            </a:r>
          </a:p>
        </p:txBody>
      </p:sp>
      <p:pic>
        <p:nvPicPr>
          <p:cNvPr id="15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0600" y="1752600"/>
            <a:ext cx="4572000" cy="476178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97416" y="1828800"/>
            <a:ext cx="3446584" cy="1066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791200" y="3733800"/>
            <a:ext cx="3352800" cy="1676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0" grpId="2"/>
      <p:bldP build="whole" bldLvl="1" animBg="1" rev="0" advAuto="0" spid="159" grpId="1"/>
      <p:bldP build="whole" bldLvl="1" animBg="1" rev="0" advAuto="0" spid="161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1"/>
          <p:cNvSpPr/>
          <p:nvPr>
            <p:ph type="title"/>
          </p:nvPr>
        </p:nvSpPr>
        <p:spPr>
          <a:xfrm>
            <a:off x="1435607" y="274638"/>
            <a:ext cx="7498082" cy="1143001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/>
            <a:r>
              <a:t>Scalars and Vectors</a:t>
            </a:r>
          </a:p>
        </p:txBody>
      </p:sp>
      <p:pic>
        <p:nvPicPr>
          <p:cNvPr id="16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7400" y="1295399"/>
            <a:ext cx="5257800" cy="549679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4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Solstice">
  <a:themeElements>
    <a:clrScheme name="Solst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Solstice">
      <a:majorFont>
        <a:latin typeface="Helvetica"/>
        <a:ea typeface="Helvetica"/>
        <a:cs typeface="Helvetica"/>
      </a:majorFont>
      <a:minorFont>
        <a:latin typeface="Gill Sans MT"/>
        <a:ea typeface="Gill Sans MT"/>
        <a:cs typeface="Gill Sans MT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sx="100000" sy="100000" kx="0" ky="0" algn="b" rotWithShape="0"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sx="100000" sy="100000" kx="0" ky="0" algn="b" rotWithShape="0" blurRad="63500" dist="25400" dir="5400000">
              <a:srgbClr val="000000">
                <a:alpha val="43137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63500" dist="25400" dir="5400000">
            <a:srgbClr val="000000">
              <a:alpha val="43137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63500" dist="25400" dir="5400000">
            <a:srgbClr val="000000">
              <a:alpha val="43137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olstice">
  <a:themeElements>
    <a:clrScheme name="Solst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Solstice">
      <a:majorFont>
        <a:latin typeface="Helvetica"/>
        <a:ea typeface="Helvetica"/>
        <a:cs typeface="Helvetica"/>
      </a:majorFont>
      <a:minorFont>
        <a:latin typeface="Gill Sans MT"/>
        <a:ea typeface="Gill Sans MT"/>
        <a:cs typeface="Gill Sans MT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sx="100000" sy="100000" kx="0" ky="0" algn="b" rotWithShape="0"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sx="100000" sy="100000" kx="0" ky="0" algn="b" rotWithShape="0" blurRad="63500" dist="25400" dir="5400000">
              <a:srgbClr val="000000">
                <a:alpha val="43137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63500" dist="25400" dir="5400000">
            <a:srgbClr val="000000">
              <a:alpha val="43137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63500" dist="25400" dir="5400000">
            <a:srgbClr val="000000">
              <a:alpha val="43137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